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0" r:id="rId2"/>
    <p:sldId id="256" r:id="rId3"/>
    <p:sldId id="257" r:id="rId4"/>
    <p:sldId id="258" r:id="rId5"/>
    <p:sldId id="259" r:id="rId6"/>
    <p:sldId id="260" r:id="rId7"/>
    <p:sldId id="261" r:id="rId8"/>
    <p:sldId id="262" r:id="rId9"/>
    <p:sldId id="263" r:id="rId10"/>
    <p:sldId id="264" r:id="rId11"/>
    <p:sldId id="266" r:id="rId12"/>
    <p:sldId id="265" r:id="rId13"/>
    <p:sldId id="267" r:id="rId14"/>
    <p:sldId id="268" r:id="rId15"/>
    <p:sldId id="269" r:id="rId16"/>
  </p:sldIdLst>
  <p:sldSz cx="13716000" cy="7772400"/>
  <p:notesSz cx="6858000" cy="9144000"/>
  <p:defaultTextStyle>
    <a:defPPr>
      <a:defRPr lang="en-US"/>
    </a:defPPr>
    <a:lvl1pPr marL="0" algn="l" defTabSz="1227856" rtl="0" eaLnBrk="1" latinLnBrk="0" hangingPunct="1">
      <a:defRPr sz="2400" kern="1200">
        <a:solidFill>
          <a:schemeClr val="tx1"/>
        </a:solidFill>
        <a:latin typeface="+mn-lt"/>
        <a:ea typeface="+mn-ea"/>
        <a:cs typeface="+mn-cs"/>
      </a:defRPr>
    </a:lvl1pPr>
    <a:lvl2pPr marL="613928" algn="l" defTabSz="1227856" rtl="0" eaLnBrk="1" latinLnBrk="0" hangingPunct="1">
      <a:defRPr sz="2400" kern="1200">
        <a:solidFill>
          <a:schemeClr val="tx1"/>
        </a:solidFill>
        <a:latin typeface="+mn-lt"/>
        <a:ea typeface="+mn-ea"/>
        <a:cs typeface="+mn-cs"/>
      </a:defRPr>
    </a:lvl2pPr>
    <a:lvl3pPr marL="1227856" algn="l" defTabSz="1227856" rtl="0" eaLnBrk="1" latinLnBrk="0" hangingPunct="1">
      <a:defRPr sz="2400" kern="1200">
        <a:solidFill>
          <a:schemeClr val="tx1"/>
        </a:solidFill>
        <a:latin typeface="+mn-lt"/>
        <a:ea typeface="+mn-ea"/>
        <a:cs typeface="+mn-cs"/>
      </a:defRPr>
    </a:lvl3pPr>
    <a:lvl4pPr marL="1841784" algn="l" defTabSz="1227856" rtl="0" eaLnBrk="1" latinLnBrk="0" hangingPunct="1">
      <a:defRPr sz="2400" kern="1200">
        <a:solidFill>
          <a:schemeClr val="tx1"/>
        </a:solidFill>
        <a:latin typeface="+mn-lt"/>
        <a:ea typeface="+mn-ea"/>
        <a:cs typeface="+mn-cs"/>
      </a:defRPr>
    </a:lvl4pPr>
    <a:lvl5pPr marL="2455713" algn="l" defTabSz="1227856" rtl="0" eaLnBrk="1" latinLnBrk="0" hangingPunct="1">
      <a:defRPr sz="2400" kern="1200">
        <a:solidFill>
          <a:schemeClr val="tx1"/>
        </a:solidFill>
        <a:latin typeface="+mn-lt"/>
        <a:ea typeface="+mn-ea"/>
        <a:cs typeface="+mn-cs"/>
      </a:defRPr>
    </a:lvl5pPr>
    <a:lvl6pPr marL="3069641" algn="l" defTabSz="1227856" rtl="0" eaLnBrk="1" latinLnBrk="0" hangingPunct="1">
      <a:defRPr sz="2400" kern="1200">
        <a:solidFill>
          <a:schemeClr val="tx1"/>
        </a:solidFill>
        <a:latin typeface="+mn-lt"/>
        <a:ea typeface="+mn-ea"/>
        <a:cs typeface="+mn-cs"/>
      </a:defRPr>
    </a:lvl6pPr>
    <a:lvl7pPr marL="3683569" algn="l" defTabSz="1227856" rtl="0" eaLnBrk="1" latinLnBrk="0" hangingPunct="1">
      <a:defRPr sz="2400" kern="1200">
        <a:solidFill>
          <a:schemeClr val="tx1"/>
        </a:solidFill>
        <a:latin typeface="+mn-lt"/>
        <a:ea typeface="+mn-ea"/>
        <a:cs typeface="+mn-cs"/>
      </a:defRPr>
    </a:lvl7pPr>
    <a:lvl8pPr marL="4297497" algn="l" defTabSz="1227856" rtl="0" eaLnBrk="1" latinLnBrk="0" hangingPunct="1">
      <a:defRPr sz="2400" kern="1200">
        <a:solidFill>
          <a:schemeClr val="tx1"/>
        </a:solidFill>
        <a:latin typeface="+mn-lt"/>
        <a:ea typeface="+mn-ea"/>
        <a:cs typeface="+mn-cs"/>
      </a:defRPr>
    </a:lvl8pPr>
    <a:lvl9pPr marL="4911425" algn="l" defTabSz="1227856"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800000"/>
    <a:srgbClr val="660033"/>
    <a:srgbClr val="660066"/>
    <a:srgbClr val="0D075D"/>
    <a:srgbClr val="190DB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786" y="-84"/>
      </p:cViewPr>
      <p:guideLst>
        <p:guide orient="horz" pos="2448"/>
        <p:guide pos="432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86D377-1A48-403E-B7A3-1DD397269DBC}" type="datetimeFigureOut">
              <a:rPr lang="en-US" smtClean="0"/>
              <a:pPr/>
              <a:t>12/16/2016</a:t>
            </a:fld>
            <a:endParaRPr lang="en-US"/>
          </a:p>
        </p:txBody>
      </p:sp>
      <p:sp>
        <p:nvSpPr>
          <p:cNvPr id="4" name="Slide Image Placeholder 3"/>
          <p:cNvSpPr>
            <a:spLocks noGrp="1" noRot="1" noChangeAspect="1"/>
          </p:cNvSpPr>
          <p:nvPr>
            <p:ph type="sldImg" idx="2"/>
          </p:nvPr>
        </p:nvSpPr>
        <p:spPr>
          <a:xfrm>
            <a:off x="404813" y="685800"/>
            <a:ext cx="60483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A090D5-C11E-41FB-B5FF-1BB071D70ADB}" type="slidenum">
              <a:rPr lang="en-US" smtClean="0"/>
              <a:pPr/>
              <a:t>‹#›</a:t>
            </a:fld>
            <a:endParaRPr lang="en-US"/>
          </a:p>
        </p:txBody>
      </p:sp>
    </p:spTree>
    <p:extLst>
      <p:ext uri="{BB962C8B-B14F-4D97-AF65-F5344CB8AC3E}">
        <p14:creationId xmlns="" xmlns:p14="http://schemas.microsoft.com/office/powerpoint/2010/main" val="374704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Please follow this option carefully before going to present the content in the class room.</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1</a:t>
            </a:fld>
            <a:endParaRPr lang="en-US"/>
          </a:p>
        </p:txBody>
      </p:sp>
    </p:spTree>
    <p:extLst>
      <p:ext uri="{BB962C8B-B14F-4D97-AF65-F5344CB8AC3E}">
        <p14:creationId xmlns="" xmlns:p14="http://schemas.microsoft.com/office/powerpoint/2010/main" val="1625976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The structure is triggered twice. It shows two examples one after another.</a:t>
            </a:r>
          </a:p>
          <a:p>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10</a:t>
            </a:fld>
            <a:endParaRPr lang="en-US"/>
          </a:p>
        </p:txBody>
      </p:sp>
    </p:spTree>
    <p:extLst>
      <p:ext uri="{BB962C8B-B14F-4D97-AF65-F5344CB8AC3E}">
        <p14:creationId xmlns="" xmlns:p14="http://schemas.microsoft.com/office/powerpoint/2010/main" val="3294259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The structure is triggered twice. It shows two examples one after another.</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11</a:t>
            </a:fld>
            <a:endParaRPr lang="en-US"/>
          </a:p>
        </p:txBody>
      </p:sp>
    </p:spTree>
    <p:extLst>
      <p:ext uri="{BB962C8B-B14F-4D97-AF65-F5344CB8AC3E}">
        <p14:creationId xmlns="" xmlns:p14="http://schemas.microsoft.com/office/powerpoint/2010/main" val="3971638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The structure is triggered twice. It shows two examples one after another.</a:t>
            </a:r>
          </a:p>
          <a:p>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12</a:t>
            </a:fld>
            <a:endParaRPr lang="en-US"/>
          </a:p>
        </p:txBody>
      </p:sp>
    </p:spTree>
    <p:extLst>
      <p:ext uri="{BB962C8B-B14F-4D97-AF65-F5344CB8AC3E}">
        <p14:creationId xmlns="" xmlns:p14="http://schemas.microsoft.com/office/powerpoint/2010/main" val="2255003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Evaluation in the class.</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13</a:t>
            </a:fld>
            <a:endParaRPr lang="en-US"/>
          </a:p>
        </p:txBody>
      </p:sp>
    </p:spTree>
    <p:extLst>
      <p:ext uri="{BB962C8B-B14F-4D97-AF65-F5344CB8AC3E}">
        <p14:creationId xmlns="" xmlns:p14="http://schemas.microsoft.com/office/powerpoint/2010/main" val="432137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Evaluation/Feedback</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14</a:t>
            </a:fld>
            <a:endParaRPr lang="en-US"/>
          </a:p>
        </p:txBody>
      </p:sp>
    </p:spTree>
    <p:extLst>
      <p:ext uri="{BB962C8B-B14F-4D97-AF65-F5344CB8AC3E}">
        <p14:creationId xmlns="" xmlns:p14="http://schemas.microsoft.com/office/powerpoint/2010/main" val="4107599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Ending greeting.</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15</a:t>
            </a:fld>
            <a:endParaRPr lang="en-US"/>
          </a:p>
        </p:txBody>
      </p:sp>
    </p:spTree>
    <p:extLst>
      <p:ext uri="{BB962C8B-B14F-4D97-AF65-F5344CB8AC3E}">
        <p14:creationId xmlns="" xmlns:p14="http://schemas.microsoft.com/office/powerpoint/2010/main" val="2835320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Welcome slide.</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2</a:t>
            </a:fld>
            <a:endParaRPr lang="en-US"/>
          </a:p>
        </p:txBody>
      </p:sp>
    </p:spTree>
    <p:extLst>
      <p:ext uri="{BB962C8B-B14F-4D97-AF65-F5344CB8AC3E}">
        <p14:creationId xmlns="" xmlns:p14="http://schemas.microsoft.com/office/powerpoint/2010/main" val="3817783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Identity &amp; introduction</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3</a:t>
            </a:fld>
            <a:endParaRPr lang="en-US"/>
          </a:p>
        </p:txBody>
      </p:sp>
    </p:spTree>
    <p:extLst>
      <p:ext uri="{BB962C8B-B14F-4D97-AF65-F5344CB8AC3E}">
        <p14:creationId xmlns="" xmlns:p14="http://schemas.microsoft.com/office/powerpoint/2010/main" val="834494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Suspension.</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4</a:t>
            </a:fld>
            <a:endParaRPr lang="en-US"/>
          </a:p>
        </p:txBody>
      </p:sp>
    </p:spTree>
    <p:extLst>
      <p:ext uri="{BB962C8B-B14F-4D97-AF65-F5344CB8AC3E}">
        <p14:creationId xmlns="" xmlns:p14="http://schemas.microsoft.com/office/powerpoint/2010/main" val="2064430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Leading to lesson declaration.</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5</a:t>
            </a:fld>
            <a:endParaRPr lang="en-US"/>
          </a:p>
        </p:txBody>
      </p:sp>
    </p:spTree>
    <p:extLst>
      <p:ext uri="{BB962C8B-B14F-4D97-AF65-F5344CB8AC3E}">
        <p14:creationId xmlns="" xmlns:p14="http://schemas.microsoft.com/office/powerpoint/2010/main" val="2294474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Lesson declaration.</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6</a:t>
            </a:fld>
            <a:endParaRPr lang="en-US"/>
          </a:p>
        </p:txBody>
      </p:sp>
    </p:spTree>
    <p:extLst>
      <p:ext uri="{BB962C8B-B14F-4D97-AF65-F5344CB8AC3E}">
        <p14:creationId xmlns="" xmlns:p14="http://schemas.microsoft.com/office/powerpoint/2010/main" val="4173238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The above points will be achieved by this lesson.</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7</a:t>
            </a:fld>
            <a:endParaRPr lang="en-US"/>
          </a:p>
        </p:txBody>
      </p:sp>
    </p:spTree>
    <p:extLst>
      <p:ext uri="{BB962C8B-B14F-4D97-AF65-F5344CB8AC3E}">
        <p14:creationId xmlns="" xmlns:p14="http://schemas.microsoft.com/office/powerpoint/2010/main" val="2543648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Definition with example.</a:t>
            </a:r>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8</a:t>
            </a:fld>
            <a:endParaRPr lang="en-US"/>
          </a:p>
        </p:txBody>
      </p:sp>
    </p:spTree>
    <p:extLst>
      <p:ext uri="{BB962C8B-B14F-4D97-AF65-F5344CB8AC3E}">
        <p14:creationId xmlns="" xmlns:p14="http://schemas.microsoft.com/office/powerpoint/2010/main" val="1846372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The structure is triggered twice. It shows two examples one after another.</a:t>
            </a:r>
          </a:p>
          <a:p>
            <a:endParaRPr lang="en-US" dirty="0"/>
          </a:p>
        </p:txBody>
      </p:sp>
      <p:sp>
        <p:nvSpPr>
          <p:cNvPr id="4" name="Slide Number Placeholder 3"/>
          <p:cNvSpPr>
            <a:spLocks noGrp="1"/>
          </p:cNvSpPr>
          <p:nvPr>
            <p:ph type="sldNum" sz="quarter" idx="10"/>
          </p:nvPr>
        </p:nvSpPr>
        <p:spPr/>
        <p:txBody>
          <a:bodyPr/>
          <a:lstStyle/>
          <a:p>
            <a:fld id="{0EA090D5-C11E-41FB-B5FF-1BB071D70ADB}" type="slidenum">
              <a:rPr lang="en-US" smtClean="0"/>
              <a:pPr/>
              <a:t>9</a:t>
            </a:fld>
            <a:endParaRPr lang="en-US"/>
          </a:p>
        </p:txBody>
      </p:sp>
    </p:spTree>
    <p:extLst>
      <p:ext uri="{BB962C8B-B14F-4D97-AF65-F5344CB8AC3E}">
        <p14:creationId xmlns="" xmlns:p14="http://schemas.microsoft.com/office/powerpoint/2010/main" val="3684450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2414483"/>
            <a:ext cx="1165860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2057400" y="4404360"/>
            <a:ext cx="9601200" cy="1986280"/>
          </a:xfrm>
        </p:spPr>
        <p:txBody>
          <a:bodyPr/>
          <a:lstStyle>
            <a:lvl1pPr marL="0" indent="0" algn="ctr">
              <a:buNone/>
              <a:defRPr>
                <a:solidFill>
                  <a:schemeClr val="tx1">
                    <a:tint val="75000"/>
                  </a:schemeClr>
                </a:solidFill>
              </a:defRPr>
            </a:lvl1pPr>
            <a:lvl2pPr marL="613928" indent="0" algn="ctr">
              <a:buNone/>
              <a:defRPr>
                <a:solidFill>
                  <a:schemeClr val="tx1">
                    <a:tint val="75000"/>
                  </a:schemeClr>
                </a:solidFill>
              </a:defRPr>
            </a:lvl2pPr>
            <a:lvl3pPr marL="1227856" indent="0" algn="ctr">
              <a:buNone/>
              <a:defRPr>
                <a:solidFill>
                  <a:schemeClr val="tx1">
                    <a:tint val="75000"/>
                  </a:schemeClr>
                </a:solidFill>
              </a:defRPr>
            </a:lvl3pPr>
            <a:lvl4pPr marL="1841784" indent="0" algn="ctr">
              <a:buNone/>
              <a:defRPr>
                <a:solidFill>
                  <a:schemeClr val="tx1">
                    <a:tint val="75000"/>
                  </a:schemeClr>
                </a:solidFill>
              </a:defRPr>
            </a:lvl4pPr>
            <a:lvl5pPr marL="2455713" indent="0" algn="ctr">
              <a:buNone/>
              <a:defRPr>
                <a:solidFill>
                  <a:schemeClr val="tx1">
                    <a:tint val="75000"/>
                  </a:schemeClr>
                </a:solidFill>
              </a:defRPr>
            </a:lvl5pPr>
            <a:lvl6pPr marL="3069641" indent="0" algn="ctr">
              <a:buNone/>
              <a:defRPr>
                <a:solidFill>
                  <a:schemeClr val="tx1">
                    <a:tint val="75000"/>
                  </a:schemeClr>
                </a:solidFill>
              </a:defRPr>
            </a:lvl6pPr>
            <a:lvl7pPr marL="3683569" indent="0" algn="ctr">
              <a:buNone/>
              <a:defRPr>
                <a:solidFill>
                  <a:schemeClr val="tx1">
                    <a:tint val="75000"/>
                  </a:schemeClr>
                </a:solidFill>
              </a:defRPr>
            </a:lvl7pPr>
            <a:lvl8pPr marL="4297497" indent="0" algn="ctr">
              <a:buNone/>
              <a:defRPr>
                <a:solidFill>
                  <a:schemeClr val="tx1">
                    <a:tint val="75000"/>
                  </a:schemeClr>
                </a:solidFill>
              </a:defRPr>
            </a:lvl8pPr>
            <a:lvl9pPr marL="491142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2312705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2125915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916150" y="352638"/>
            <a:ext cx="4629150" cy="751691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28700" y="352638"/>
            <a:ext cx="13658850" cy="751691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3533089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555297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83470" y="4994488"/>
            <a:ext cx="11658600" cy="1543685"/>
          </a:xfrm>
        </p:spPr>
        <p:txBody>
          <a:bodyPr anchor="t"/>
          <a:lstStyle>
            <a:lvl1pPr algn="l">
              <a:defRPr sz="5400" b="1" cap="all"/>
            </a:lvl1pPr>
          </a:lstStyle>
          <a:p>
            <a:r>
              <a:rPr lang="en-US" smtClean="0"/>
              <a:t>Click to edit Master title style</a:t>
            </a:r>
            <a:endParaRPr lang="en-US"/>
          </a:p>
        </p:txBody>
      </p:sp>
      <p:sp>
        <p:nvSpPr>
          <p:cNvPr id="3" name="Text Placeholder 2"/>
          <p:cNvSpPr>
            <a:spLocks noGrp="1"/>
          </p:cNvSpPr>
          <p:nvPr>
            <p:ph type="body" idx="1"/>
          </p:nvPr>
        </p:nvSpPr>
        <p:spPr>
          <a:xfrm>
            <a:off x="1083470" y="3294276"/>
            <a:ext cx="11658600" cy="1700212"/>
          </a:xfrm>
        </p:spPr>
        <p:txBody>
          <a:bodyPr anchor="b"/>
          <a:lstStyle>
            <a:lvl1pPr marL="0" indent="0">
              <a:buNone/>
              <a:defRPr sz="2700">
                <a:solidFill>
                  <a:schemeClr val="tx1">
                    <a:tint val="75000"/>
                  </a:schemeClr>
                </a:solidFill>
              </a:defRPr>
            </a:lvl1pPr>
            <a:lvl2pPr marL="613928" indent="0">
              <a:buNone/>
              <a:defRPr sz="2400">
                <a:solidFill>
                  <a:schemeClr val="tx1">
                    <a:tint val="75000"/>
                  </a:schemeClr>
                </a:solidFill>
              </a:defRPr>
            </a:lvl2pPr>
            <a:lvl3pPr marL="1227856" indent="0">
              <a:buNone/>
              <a:defRPr sz="2100">
                <a:solidFill>
                  <a:schemeClr val="tx1">
                    <a:tint val="75000"/>
                  </a:schemeClr>
                </a:solidFill>
              </a:defRPr>
            </a:lvl3pPr>
            <a:lvl4pPr marL="1841784" indent="0">
              <a:buNone/>
              <a:defRPr sz="1900">
                <a:solidFill>
                  <a:schemeClr val="tx1">
                    <a:tint val="75000"/>
                  </a:schemeClr>
                </a:solidFill>
              </a:defRPr>
            </a:lvl4pPr>
            <a:lvl5pPr marL="2455713" indent="0">
              <a:buNone/>
              <a:defRPr sz="1900">
                <a:solidFill>
                  <a:schemeClr val="tx1">
                    <a:tint val="75000"/>
                  </a:schemeClr>
                </a:solidFill>
              </a:defRPr>
            </a:lvl5pPr>
            <a:lvl6pPr marL="3069641" indent="0">
              <a:buNone/>
              <a:defRPr sz="1900">
                <a:solidFill>
                  <a:schemeClr val="tx1">
                    <a:tint val="75000"/>
                  </a:schemeClr>
                </a:solidFill>
              </a:defRPr>
            </a:lvl6pPr>
            <a:lvl7pPr marL="3683569" indent="0">
              <a:buNone/>
              <a:defRPr sz="1900">
                <a:solidFill>
                  <a:schemeClr val="tx1">
                    <a:tint val="75000"/>
                  </a:schemeClr>
                </a:solidFill>
              </a:defRPr>
            </a:lvl7pPr>
            <a:lvl8pPr marL="4297497" indent="0">
              <a:buNone/>
              <a:defRPr sz="1900">
                <a:solidFill>
                  <a:schemeClr val="tx1">
                    <a:tint val="75000"/>
                  </a:schemeClr>
                </a:solidFill>
              </a:defRPr>
            </a:lvl8pPr>
            <a:lvl9pPr marL="4911425"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87073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28700" y="2054649"/>
            <a:ext cx="9144000" cy="5814907"/>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401300" y="2054649"/>
            <a:ext cx="9144000" cy="5814907"/>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4222531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311256"/>
            <a:ext cx="1234440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739795"/>
            <a:ext cx="6060282" cy="725064"/>
          </a:xfrm>
        </p:spPr>
        <p:txBody>
          <a:bodyPr anchor="b"/>
          <a:lstStyle>
            <a:lvl1pPr marL="0" indent="0">
              <a:buNone/>
              <a:defRPr sz="3200" b="1"/>
            </a:lvl1pPr>
            <a:lvl2pPr marL="613928" indent="0">
              <a:buNone/>
              <a:defRPr sz="2700" b="1"/>
            </a:lvl2pPr>
            <a:lvl3pPr marL="1227856" indent="0">
              <a:buNone/>
              <a:defRPr sz="2400" b="1"/>
            </a:lvl3pPr>
            <a:lvl4pPr marL="1841784" indent="0">
              <a:buNone/>
              <a:defRPr sz="2100" b="1"/>
            </a:lvl4pPr>
            <a:lvl5pPr marL="2455713" indent="0">
              <a:buNone/>
              <a:defRPr sz="2100" b="1"/>
            </a:lvl5pPr>
            <a:lvl6pPr marL="3069641" indent="0">
              <a:buNone/>
              <a:defRPr sz="2100" b="1"/>
            </a:lvl6pPr>
            <a:lvl7pPr marL="3683569" indent="0">
              <a:buNone/>
              <a:defRPr sz="2100" b="1"/>
            </a:lvl7pPr>
            <a:lvl8pPr marL="4297497" indent="0">
              <a:buNone/>
              <a:defRPr sz="2100" b="1"/>
            </a:lvl8pPr>
            <a:lvl9pPr marL="4911425"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85800" y="2464859"/>
            <a:ext cx="6060282" cy="4478126"/>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967540" y="1739795"/>
            <a:ext cx="6062663" cy="725064"/>
          </a:xfrm>
        </p:spPr>
        <p:txBody>
          <a:bodyPr anchor="b"/>
          <a:lstStyle>
            <a:lvl1pPr marL="0" indent="0">
              <a:buNone/>
              <a:defRPr sz="3200" b="1"/>
            </a:lvl1pPr>
            <a:lvl2pPr marL="613928" indent="0">
              <a:buNone/>
              <a:defRPr sz="2700" b="1"/>
            </a:lvl2pPr>
            <a:lvl3pPr marL="1227856" indent="0">
              <a:buNone/>
              <a:defRPr sz="2400" b="1"/>
            </a:lvl3pPr>
            <a:lvl4pPr marL="1841784" indent="0">
              <a:buNone/>
              <a:defRPr sz="2100" b="1"/>
            </a:lvl4pPr>
            <a:lvl5pPr marL="2455713" indent="0">
              <a:buNone/>
              <a:defRPr sz="2100" b="1"/>
            </a:lvl5pPr>
            <a:lvl6pPr marL="3069641" indent="0">
              <a:buNone/>
              <a:defRPr sz="2100" b="1"/>
            </a:lvl6pPr>
            <a:lvl7pPr marL="3683569" indent="0">
              <a:buNone/>
              <a:defRPr sz="2100" b="1"/>
            </a:lvl7pPr>
            <a:lvl8pPr marL="4297497" indent="0">
              <a:buNone/>
              <a:defRPr sz="2100" b="1"/>
            </a:lvl8pPr>
            <a:lvl9pPr marL="4911425"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967540" y="2464859"/>
            <a:ext cx="6062663" cy="4478126"/>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9238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2100956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1355492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309457"/>
            <a:ext cx="4512470" cy="1316990"/>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5362577" y="309458"/>
            <a:ext cx="7667625" cy="663352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1" y="1626448"/>
            <a:ext cx="4512470" cy="5316538"/>
          </a:xfrm>
        </p:spPr>
        <p:txBody>
          <a:bodyPr/>
          <a:lstStyle>
            <a:lvl1pPr marL="0" indent="0">
              <a:buNone/>
              <a:defRPr sz="1900"/>
            </a:lvl1pPr>
            <a:lvl2pPr marL="613928" indent="0">
              <a:buNone/>
              <a:defRPr sz="1600"/>
            </a:lvl2pPr>
            <a:lvl3pPr marL="1227856" indent="0">
              <a:buNone/>
              <a:defRPr sz="1300"/>
            </a:lvl3pPr>
            <a:lvl4pPr marL="1841784" indent="0">
              <a:buNone/>
              <a:defRPr sz="1200"/>
            </a:lvl4pPr>
            <a:lvl5pPr marL="2455713" indent="0">
              <a:buNone/>
              <a:defRPr sz="1200"/>
            </a:lvl5pPr>
            <a:lvl6pPr marL="3069641" indent="0">
              <a:buNone/>
              <a:defRPr sz="1200"/>
            </a:lvl6pPr>
            <a:lvl7pPr marL="3683569" indent="0">
              <a:buNone/>
              <a:defRPr sz="1200"/>
            </a:lvl7pPr>
            <a:lvl8pPr marL="4297497" indent="0">
              <a:buNone/>
              <a:defRPr sz="1200"/>
            </a:lvl8pPr>
            <a:lvl9pPr marL="4911425"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2987332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8432" y="5440681"/>
            <a:ext cx="8229600" cy="642303"/>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688432" y="694478"/>
            <a:ext cx="8229600" cy="4663440"/>
          </a:xfrm>
        </p:spPr>
        <p:txBody>
          <a:bodyPr/>
          <a:lstStyle>
            <a:lvl1pPr marL="0" indent="0">
              <a:buNone/>
              <a:defRPr sz="4300"/>
            </a:lvl1pPr>
            <a:lvl2pPr marL="613928" indent="0">
              <a:buNone/>
              <a:defRPr sz="3800"/>
            </a:lvl2pPr>
            <a:lvl3pPr marL="1227856" indent="0">
              <a:buNone/>
              <a:defRPr sz="3200"/>
            </a:lvl3pPr>
            <a:lvl4pPr marL="1841784" indent="0">
              <a:buNone/>
              <a:defRPr sz="2700"/>
            </a:lvl4pPr>
            <a:lvl5pPr marL="2455713" indent="0">
              <a:buNone/>
              <a:defRPr sz="2700"/>
            </a:lvl5pPr>
            <a:lvl6pPr marL="3069641" indent="0">
              <a:buNone/>
              <a:defRPr sz="2700"/>
            </a:lvl6pPr>
            <a:lvl7pPr marL="3683569" indent="0">
              <a:buNone/>
              <a:defRPr sz="2700"/>
            </a:lvl7pPr>
            <a:lvl8pPr marL="4297497" indent="0">
              <a:buNone/>
              <a:defRPr sz="2700"/>
            </a:lvl8pPr>
            <a:lvl9pPr marL="4911425" indent="0">
              <a:buNone/>
              <a:defRPr sz="2700"/>
            </a:lvl9pPr>
          </a:lstStyle>
          <a:p>
            <a:endParaRPr lang="en-US"/>
          </a:p>
        </p:txBody>
      </p:sp>
      <p:sp>
        <p:nvSpPr>
          <p:cNvPr id="4" name="Text Placeholder 3"/>
          <p:cNvSpPr>
            <a:spLocks noGrp="1"/>
          </p:cNvSpPr>
          <p:nvPr>
            <p:ph type="body" sz="half" idx="2"/>
          </p:nvPr>
        </p:nvSpPr>
        <p:spPr>
          <a:xfrm>
            <a:off x="2688432" y="6082984"/>
            <a:ext cx="8229600" cy="912177"/>
          </a:xfrm>
        </p:spPr>
        <p:txBody>
          <a:bodyPr/>
          <a:lstStyle>
            <a:lvl1pPr marL="0" indent="0">
              <a:buNone/>
              <a:defRPr sz="1900"/>
            </a:lvl1pPr>
            <a:lvl2pPr marL="613928" indent="0">
              <a:buNone/>
              <a:defRPr sz="1600"/>
            </a:lvl2pPr>
            <a:lvl3pPr marL="1227856" indent="0">
              <a:buNone/>
              <a:defRPr sz="1300"/>
            </a:lvl3pPr>
            <a:lvl4pPr marL="1841784" indent="0">
              <a:buNone/>
              <a:defRPr sz="1200"/>
            </a:lvl4pPr>
            <a:lvl5pPr marL="2455713" indent="0">
              <a:buNone/>
              <a:defRPr sz="1200"/>
            </a:lvl5pPr>
            <a:lvl6pPr marL="3069641" indent="0">
              <a:buNone/>
              <a:defRPr sz="1200"/>
            </a:lvl6pPr>
            <a:lvl7pPr marL="3683569" indent="0">
              <a:buNone/>
              <a:defRPr sz="1200"/>
            </a:lvl7pPr>
            <a:lvl8pPr marL="4297497" indent="0">
              <a:buNone/>
              <a:defRPr sz="1200"/>
            </a:lvl8pPr>
            <a:lvl9pPr marL="4911425"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C28463-5149-44DF-B5F5-53025C93FE9F}" type="datetimeFigureOut">
              <a:rPr lang="en-US" smtClean="0"/>
              <a:pPr/>
              <a:t>12/16/2016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263799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311256"/>
            <a:ext cx="12344400" cy="1295400"/>
          </a:xfrm>
          <a:prstGeom prst="rect">
            <a:avLst/>
          </a:prstGeom>
        </p:spPr>
        <p:txBody>
          <a:bodyPr vert="horz" lIns="122786" tIns="61393" rIns="122786" bIns="6139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5800" y="1813561"/>
            <a:ext cx="12344400" cy="5129425"/>
          </a:xfrm>
          <a:prstGeom prst="rect">
            <a:avLst/>
          </a:prstGeom>
        </p:spPr>
        <p:txBody>
          <a:bodyPr vert="horz" lIns="122786" tIns="61393" rIns="122786" bIns="6139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5800" y="7203865"/>
            <a:ext cx="3200400" cy="413808"/>
          </a:xfrm>
          <a:prstGeom prst="rect">
            <a:avLst/>
          </a:prstGeom>
        </p:spPr>
        <p:txBody>
          <a:bodyPr vert="horz" lIns="122786" tIns="61393" rIns="122786" bIns="61393" rtlCol="0" anchor="ctr"/>
          <a:lstStyle>
            <a:lvl1pPr algn="l">
              <a:defRPr sz="1600">
                <a:solidFill>
                  <a:schemeClr val="tx1">
                    <a:tint val="75000"/>
                  </a:schemeClr>
                </a:solidFill>
              </a:defRPr>
            </a:lvl1pPr>
          </a:lstStyle>
          <a:p>
            <a:fld id="{7BC28463-5149-44DF-B5F5-53025C93FE9F}" type="datetimeFigureOut">
              <a:rPr lang="en-US" smtClean="0"/>
              <a:pPr/>
              <a:t>12/16/2016</a:t>
            </a:fld>
            <a:endParaRPr lang="en-US"/>
          </a:p>
        </p:txBody>
      </p:sp>
      <p:sp>
        <p:nvSpPr>
          <p:cNvPr id="5" name="Footer Placeholder 4"/>
          <p:cNvSpPr>
            <a:spLocks noGrp="1"/>
          </p:cNvSpPr>
          <p:nvPr>
            <p:ph type="ftr" sz="quarter" idx="3"/>
          </p:nvPr>
        </p:nvSpPr>
        <p:spPr>
          <a:xfrm>
            <a:off x="4686300" y="7203865"/>
            <a:ext cx="4343400" cy="413808"/>
          </a:xfrm>
          <a:prstGeom prst="rect">
            <a:avLst/>
          </a:prstGeom>
        </p:spPr>
        <p:txBody>
          <a:bodyPr vert="horz" lIns="122786" tIns="61393" rIns="122786" bIns="61393"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829800" y="7203865"/>
            <a:ext cx="3200400" cy="413808"/>
          </a:xfrm>
          <a:prstGeom prst="rect">
            <a:avLst/>
          </a:prstGeom>
        </p:spPr>
        <p:txBody>
          <a:bodyPr vert="horz" lIns="122786" tIns="61393" rIns="122786" bIns="61393" rtlCol="0" anchor="ctr"/>
          <a:lstStyle>
            <a:lvl1pPr algn="r">
              <a:defRPr sz="1600">
                <a:solidFill>
                  <a:schemeClr val="tx1">
                    <a:tint val="75000"/>
                  </a:schemeClr>
                </a:solidFill>
              </a:defRPr>
            </a:lvl1pPr>
          </a:lstStyle>
          <a:p>
            <a:fld id="{7D3DAEEB-D03D-442C-8CAD-EB07C66851A5}" type="slidenum">
              <a:rPr lang="en-US" smtClean="0"/>
              <a:pPr/>
              <a:t>‹#›</a:t>
            </a:fld>
            <a:endParaRPr lang="en-US"/>
          </a:p>
        </p:txBody>
      </p:sp>
    </p:spTree>
    <p:extLst>
      <p:ext uri="{BB962C8B-B14F-4D97-AF65-F5344CB8AC3E}">
        <p14:creationId xmlns="" xmlns:p14="http://schemas.microsoft.com/office/powerpoint/2010/main" val="1915552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27856" rtl="0" eaLnBrk="1" latinLnBrk="0" hangingPunct="1">
        <a:spcBef>
          <a:spcPct val="0"/>
        </a:spcBef>
        <a:buNone/>
        <a:defRPr sz="5900" kern="1200">
          <a:solidFill>
            <a:schemeClr val="tx1"/>
          </a:solidFill>
          <a:latin typeface="+mj-lt"/>
          <a:ea typeface="+mj-ea"/>
          <a:cs typeface="+mj-cs"/>
        </a:defRPr>
      </a:lvl1pPr>
    </p:titleStyle>
    <p:bodyStyle>
      <a:lvl1pPr marL="460446" indent="-460446" algn="l" defTabSz="1227856"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7633" indent="-383705" algn="l" defTabSz="1227856"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34820" indent="-306964" algn="l" defTabSz="1227856"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48749"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62677"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76605"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90533"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604461"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218389"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27856" rtl="0" eaLnBrk="1" latinLnBrk="0" hangingPunct="1">
        <a:defRPr sz="2400" kern="1200">
          <a:solidFill>
            <a:schemeClr val="tx1"/>
          </a:solidFill>
          <a:latin typeface="+mn-lt"/>
          <a:ea typeface="+mn-ea"/>
          <a:cs typeface="+mn-cs"/>
        </a:defRPr>
      </a:lvl1pPr>
      <a:lvl2pPr marL="613928" algn="l" defTabSz="1227856" rtl="0" eaLnBrk="1" latinLnBrk="0" hangingPunct="1">
        <a:defRPr sz="2400" kern="1200">
          <a:solidFill>
            <a:schemeClr val="tx1"/>
          </a:solidFill>
          <a:latin typeface="+mn-lt"/>
          <a:ea typeface="+mn-ea"/>
          <a:cs typeface="+mn-cs"/>
        </a:defRPr>
      </a:lvl2pPr>
      <a:lvl3pPr marL="1227856" algn="l" defTabSz="1227856" rtl="0" eaLnBrk="1" latinLnBrk="0" hangingPunct="1">
        <a:defRPr sz="2400" kern="1200">
          <a:solidFill>
            <a:schemeClr val="tx1"/>
          </a:solidFill>
          <a:latin typeface="+mn-lt"/>
          <a:ea typeface="+mn-ea"/>
          <a:cs typeface="+mn-cs"/>
        </a:defRPr>
      </a:lvl3pPr>
      <a:lvl4pPr marL="1841784" algn="l" defTabSz="1227856" rtl="0" eaLnBrk="1" latinLnBrk="0" hangingPunct="1">
        <a:defRPr sz="2400" kern="1200">
          <a:solidFill>
            <a:schemeClr val="tx1"/>
          </a:solidFill>
          <a:latin typeface="+mn-lt"/>
          <a:ea typeface="+mn-ea"/>
          <a:cs typeface="+mn-cs"/>
        </a:defRPr>
      </a:lvl4pPr>
      <a:lvl5pPr marL="2455713" algn="l" defTabSz="1227856" rtl="0" eaLnBrk="1" latinLnBrk="0" hangingPunct="1">
        <a:defRPr sz="2400" kern="1200">
          <a:solidFill>
            <a:schemeClr val="tx1"/>
          </a:solidFill>
          <a:latin typeface="+mn-lt"/>
          <a:ea typeface="+mn-ea"/>
          <a:cs typeface="+mn-cs"/>
        </a:defRPr>
      </a:lvl5pPr>
      <a:lvl6pPr marL="3069641" algn="l" defTabSz="1227856" rtl="0" eaLnBrk="1" latinLnBrk="0" hangingPunct="1">
        <a:defRPr sz="2400" kern="1200">
          <a:solidFill>
            <a:schemeClr val="tx1"/>
          </a:solidFill>
          <a:latin typeface="+mn-lt"/>
          <a:ea typeface="+mn-ea"/>
          <a:cs typeface="+mn-cs"/>
        </a:defRPr>
      </a:lvl6pPr>
      <a:lvl7pPr marL="3683569" algn="l" defTabSz="1227856" rtl="0" eaLnBrk="1" latinLnBrk="0" hangingPunct="1">
        <a:defRPr sz="2400" kern="1200">
          <a:solidFill>
            <a:schemeClr val="tx1"/>
          </a:solidFill>
          <a:latin typeface="+mn-lt"/>
          <a:ea typeface="+mn-ea"/>
          <a:cs typeface="+mn-cs"/>
        </a:defRPr>
      </a:lvl7pPr>
      <a:lvl8pPr marL="4297497" algn="l" defTabSz="1227856" rtl="0" eaLnBrk="1" latinLnBrk="0" hangingPunct="1">
        <a:defRPr sz="2400" kern="1200">
          <a:solidFill>
            <a:schemeClr val="tx1"/>
          </a:solidFill>
          <a:latin typeface="+mn-lt"/>
          <a:ea typeface="+mn-ea"/>
          <a:cs typeface="+mn-cs"/>
        </a:defRPr>
      </a:lvl8pPr>
      <a:lvl9pPr marL="4911425" algn="l" defTabSz="12278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8.gif"/><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gi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2.gif"/><Relationship Id="rId5" Type="http://schemas.openxmlformats.org/officeDocument/2006/relationships/image" Target="../media/image21.png"/><Relationship Id="rId4" Type="http://schemas.openxmlformats.org/officeDocument/2006/relationships/image" Target="../media/image20.gif"/></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4495800" y="822960"/>
            <a:ext cx="6096000" cy="990600"/>
          </a:xfrm>
          <a:prstGeom prst="rect">
            <a:avLst/>
          </a:prstGeom>
          <a:noFill/>
        </p:spPr>
        <p:txBody>
          <a:bodyPr wrap="square" rtlCol="0">
            <a:prstTxWarp prst="textPlain">
              <a:avLst/>
            </a:prstTxWarp>
            <a:spAutoFit/>
          </a:bodyPr>
          <a:lstStyle/>
          <a:p>
            <a:r>
              <a:rPr lang="en-US" b="1" u="sng" dirty="0" smtClean="0">
                <a:latin typeface="Book Antiqua" pitchFamily="18" charset="0"/>
              </a:rPr>
              <a:t>Notice to follow</a:t>
            </a:r>
            <a:endParaRPr lang="en-US" b="1" u="sng" dirty="0">
              <a:latin typeface="Book Antiqua" pitchFamily="18" charset="0"/>
            </a:endParaRPr>
          </a:p>
        </p:txBody>
      </p:sp>
      <p:sp>
        <p:nvSpPr>
          <p:cNvPr id="3" name="TextBox 2"/>
          <p:cNvSpPr txBox="1"/>
          <p:nvPr/>
        </p:nvSpPr>
        <p:spPr>
          <a:xfrm>
            <a:off x="609600" y="2209800"/>
            <a:ext cx="12573000" cy="4191000"/>
          </a:xfrm>
          <a:prstGeom prst="rect">
            <a:avLst/>
          </a:prstGeom>
          <a:noFill/>
        </p:spPr>
        <p:txBody>
          <a:bodyPr wrap="square" rtlCol="0">
            <a:prstTxWarp prst="textPlain">
              <a:avLst/>
            </a:prstTxWarp>
            <a:spAutoFit/>
          </a:bodyPr>
          <a:lstStyle/>
          <a:p>
            <a:pPr algn="just"/>
            <a:r>
              <a:rPr lang="en-US" b="1" dirty="0" smtClean="0">
                <a:latin typeface="Book Antiqua" pitchFamily="18" charset="0"/>
              </a:rPr>
              <a:t>Dear colleagues,</a:t>
            </a:r>
          </a:p>
          <a:p>
            <a:pPr algn="just"/>
            <a:r>
              <a:rPr lang="en-US" b="1" dirty="0">
                <a:latin typeface="Book Antiqua" pitchFamily="18" charset="0"/>
              </a:rPr>
              <a:t> </a:t>
            </a:r>
            <a:r>
              <a:rPr lang="en-US" b="1" dirty="0" smtClean="0">
                <a:latin typeface="Book Antiqua" pitchFamily="18" charset="0"/>
              </a:rPr>
              <a:t>It is to draw your kind attention that all the structures are two times triggered. Firstly you have to click on the option of the structure one after another than you have to click again as the same way. You will find two examples accordingly. If you observe it before presentation in the class, it will be better for you. If you find any lacking, recover it yourself. In case of any inquiry please call 01714529249.</a:t>
            </a:r>
          </a:p>
          <a:p>
            <a:pPr algn="just"/>
            <a:r>
              <a:rPr lang="en-US" b="1" dirty="0" err="1" smtClean="0">
                <a:latin typeface="Book Antiqua" pitchFamily="18" charset="0"/>
              </a:rPr>
              <a:t>Komal</a:t>
            </a:r>
            <a:r>
              <a:rPr lang="en-US" b="1" dirty="0" smtClean="0">
                <a:latin typeface="Book Antiqua" pitchFamily="18" charset="0"/>
              </a:rPr>
              <a:t> </a:t>
            </a:r>
            <a:r>
              <a:rPr lang="en-US" b="1" dirty="0" err="1" smtClean="0">
                <a:latin typeface="Book Antiqua" pitchFamily="18" charset="0"/>
              </a:rPr>
              <a:t>Kanta</a:t>
            </a:r>
            <a:r>
              <a:rPr lang="en-US" b="1" dirty="0" smtClean="0">
                <a:latin typeface="Book Antiqua" pitchFamily="18" charset="0"/>
              </a:rPr>
              <a:t> Ray </a:t>
            </a:r>
            <a:r>
              <a:rPr lang="en-US" b="1" dirty="0" err="1" smtClean="0">
                <a:latin typeface="Book Antiqua" pitchFamily="18" charset="0"/>
              </a:rPr>
              <a:t>Talukder</a:t>
            </a:r>
            <a:endParaRPr lang="en-US" b="1" dirty="0">
              <a:latin typeface="Book Antiqua" pitchFamily="18" charset="0"/>
            </a:endParaRPr>
          </a:p>
          <a:p>
            <a:pPr algn="just"/>
            <a:r>
              <a:rPr lang="en-US" b="1" dirty="0" err="1" smtClean="0">
                <a:latin typeface="Book Antiqua" pitchFamily="18" charset="0"/>
              </a:rPr>
              <a:t>L.P.High</a:t>
            </a:r>
            <a:r>
              <a:rPr lang="en-US" b="1" dirty="0" smtClean="0">
                <a:latin typeface="Book Antiqua" pitchFamily="18" charset="0"/>
              </a:rPr>
              <a:t> </a:t>
            </a:r>
            <a:r>
              <a:rPr lang="en-US" b="1" dirty="0" err="1" smtClean="0">
                <a:latin typeface="Book Antiqua" pitchFamily="18" charset="0"/>
              </a:rPr>
              <a:t>School,Chhatak</a:t>
            </a:r>
            <a:r>
              <a:rPr lang="en-US" b="1" dirty="0" smtClean="0">
                <a:latin typeface="Book Antiqua" pitchFamily="18" charset="0"/>
              </a:rPr>
              <a:t>.</a:t>
            </a:r>
          </a:p>
        </p:txBody>
      </p:sp>
    </p:spTree>
    <p:extLst>
      <p:ext uri="{BB962C8B-B14F-4D97-AF65-F5344CB8AC3E}">
        <p14:creationId xmlns="" xmlns:p14="http://schemas.microsoft.com/office/powerpoint/2010/main" val="62673074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30000">
              <a:srgbClr val="66008F"/>
            </a:gs>
            <a:gs pos="64999">
              <a:srgbClr val="BA0066"/>
            </a:gs>
            <a:gs pos="89999">
              <a:srgbClr val="FF0000"/>
            </a:gs>
            <a:gs pos="100000">
              <a:srgbClr val="FF8200"/>
            </a:gs>
          </a:gsLst>
          <a:lin ang="5400000" scaled="0"/>
          <a:tileRect r="-100000" b="-100000"/>
        </a:gradFill>
        <a:effectLst/>
      </p:bgPr>
    </p:bg>
    <p:spTree>
      <p:nvGrpSpPr>
        <p:cNvPr id="1" name=""/>
        <p:cNvGrpSpPr/>
        <p:nvPr/>
      </p:nvGrpSpPr>
      <p:grpSpPr>
        <a:xfrm>
          <a:off x="0" y="0"/>
          <a:ext cx="0" cy="0"/>
          <a:chOff x="0" y="0"/>
          <a:chExt cx="0" cy="0"/>
        </a:xfrm>
      </p:grpSpPr>
      <p:sp>
        <p:nvSpPr>
          <p:cNvPr id="2" name="TextBox 1"/>
          <p:cNvSpPr txBox="1"/>
          <p:nvPr/>
        </p:nvSpPr>
        <p:spPr>
          <a:xfrm>
            <a:off x="2419350" y="567033"/>
            <a:ext cx="9182100" cy="579120"/>
          </a:xfrm>
          <a:prstGeom prst="rect">
            <a:avLst/>
          </a:prstGeom>
          <a:noFill/>
        </p:spPr>
        <p:txBody>
          <a:bodyPr wrap="square" rtlCol="0">
            <a:prstTxWarp prst="textPlain">
              <a:avLst/>
            </a:prstTxWarp>
            <a:spAutoFit/>
          </a:bodyPr>
          <a:lstStyle/>
          <a:p>
            <a:r>
              <a:rPr lang="en-US" b="1" u="sng" dirty="0" smtClean="0">
                <a:solidFill>
                  <a:schemeClr val="bg1"/>
                </a:solidFill>
                <a:latin typeface="Book Antiqua" pitchFamily="18" charset="0"/>
              </a:rPr>
              <a:t>Formation of Exclamatory sentence-2</a:t>
            </a:r>
            <a:endParaRPr lang="en-US" b="1" u="sng" dirty="0">
              <a:solidFill>
                <a:schemeClr val="bg1"/>
              </a:solidFill>
              <a:latin typeface="Book Antiqua" pitchFamily="18" charset="0"/>
            </a:endParaRPr>
          </a:p>
        </p:txBody>
      </p:sp>
      <p:sp>
        <p:nvSpPr>
          <p:cNvPr id="3" name="TextBox 2"/>
          <p:cNvSpPr txBox="1"/>
          <p:nvPr/>
        </p:nvSpPr>
        <p:spPr>
          <a:xfrm>
            <a:off x="890885" y="1295404"/>
            <a:ext cx="7186972" cy="584775"/>
          </a:xfrm>
          <a:prstGeom prst="rect">
            <a:avLst/>
          </a:prstGeom>
          <a:noFill/>
        </p:spPr>
        <p:txBody>
          <a:bodyPr wrap="square" rtlCol="0">
            <a:spAutoFit/>
          </a:bodyPr>
          <a:lstStyle/>
          <a:p>
            <a:r>
              <a:rPr lang="en-US" sz="3200" b="1" dirty="0" smtClean="0">
                <a:solidFill>
                  <a:schemeClr val="bg1"/>
                </a:solidFill>
                <a:latin typeface="Book Antiqua" pitchFamily="18" charset="0"/>
              </a:rPr>
              <a:t>Exclamation word (Alas, Hurrah, Oh)</a:t>
            </a:r>
            <a:endParaRPr lang="en-US" sz="3200" b="1" dirty="0">
              <a:solidFill>
                <a:schemeClr val="bg1"/>
              </a:solidFill>
              <a:latin typeface="Book Antiqua" pitchFamily="18" charset="0"/>
            </a:endParaRPr>
          </a:p>
        </p:txBody>
      </p:sp>
      <p:sp>
        <p:nvSpPr>
          <p:cNvPr id="4" name="TextBox 3"/>
          <p:cNvSpPr txBox="1"/>
          <p:nvPr/>
        </p:nvSpPr>
        <p:spPr>
          <a:xfrm>
            <a:off x="7772400" y="1295407"/>
            <a:ext cx="381000" cy="584775"/>
          </a:xfrm>
          <a:prstGeom prst="rect">
            <a:avLst/>
          </a:prstGeom>
          <a:noFill/>
        </p:spPr>
        <p:txBody>
          <a:bodyPr wrap="square" rtlCol="0">
            <a:spAutoFit/>
          </a:bodyPr>
          <a:lstStyle/>
          <a:p>
            <a:r>
              <a:rPr lang="en-US" sz="3200" b="1" dirty="0" smtClean="0">
                <a:solidFill>
                  <a:schemeClr val="bg1"/>
                </a:solidFill>
                <a:latin typeface="Book Antiqua" pitchFamily="18" charset="0"/>
              </a:rPr>
              <a:t>+</a:t>
            </a:r>
            <a:endParaRPr lang="en-US" sz="3200" b="1" dirty="0">
              <a:solidFill>
                <a:schemeClr val="bg1"/>
              </a:solidFill>
              <a:latin typeface="Book Antiqua" pitchFamily="18" charset="0"/>
            </a:endParaRPr>
          </a:p>
        </p:txBody>
      </p:sp>
      <p:sp>
        <p:nvSpPr>
          <p:cNvPr id="5" name="TextBox 4"/>
          <p:cNvSpPr txBox="1"/>
          <p:nvPr/>
        </p:nvSpPr>
        <p:spPr>
          <a:xfrm>
            <a:off x="8077857" y="1295401"/>
            <a:ext cx="381000" cy="584775"/>
          </a:xfrm>
          <a:prstGeom prst="rect">
            <a:avLst/>
          </a:prstGeom>
          <a:noFill/>
        </p:spPr>
        <p:txBody>
          <a:bodyPr wrap="square" rtlCol="0">
            <a:spAutoFit/>
          </a:bodyPr>
          <a:lstStyle/>
          <a:p>
            <a:r>
              <a:rPr lang="en-US" sz="3200" b="1" dirty="0" smtClean="0">
                <a:solidFill>
                  <a:schemeClr val="bg1"/>
                </a:solidFill>
                <a:latin typeface="Book Antiqua" pitchFamily="18" charset="0"/>
              </a:rPr>
              <a:t>!</a:t>
            </a:r>
            <a:endParaRPr lang="en-US" sz="3200" b="1" dirty="0">
              <a:solidFill>
                <a:schemeClr val="bg1"/>
              </a:solidFill>
              <a:latin typeface="Book Antiqua" pitchFamily="18" charset="0"/>
            </a:endParaRPr>
          </a:p>
        </p:txBody>
      </p:sp>
      <p:sp>
        <p:nvSpPr>
          <p:cNvPr id="6" name="TextBox 5"/>
          <p:cNvSpPr txBox="1"/>
          <p:nvPr/>
        </p:nvSpPr>
        <p:spPr>
          <a:xfrm>
            <a:off x="8686800" y="1295402"/>
            <a:ext cx="3867150" cy="584775"/>
          </a:xfrm>
          <a:prstGeom prst="rect">
            <a:avLst/>
          </a:prstGeom>
          <a:noFill/>
        </p:spPr>
        <p:txBody>
          <a:bodyPr wrap="square" rtlCol="0">
            <a:spAutoFit/>
          </a:bodyPr>
          <a:lstStyle/>
          <a:p>
            <a:r>
              <a:rPr lang="en-US" sz="3200" b="1" dirty="0" smtClean="0">
                <a:solidFill>
                  <a:schemeClr val="bg1"/>
                </a:solidFill>
                <a:latin typeface="Book Antiqua" pitchFamily="18" charset="0"/>
              </a:rPr>
              <a:t>Assertive sentence</a:t>
            </a:r>
            <a:endParaRPr lang="en-US" sz="3200" b="1" dirty="0">
              <a:solidFill>
                <a:schemeClr val="bg1"/>
              </a:solidFill>
              <a:latin typeface="Book Antiqua" pitchFamily="18" charset="0"/>
            </a:endParaRPr>
          </a:p>
        </p:txBody>
      </p:sp>
      <p:sp>
        <p:nvSpPr>
          <p:cNvPr id="13" name="TextBox 12"/>
          <p:cNvSpPr txBox="1"/>
          <p:nvPr/>
        </p:nvSpPr>
        <p:spPr>
          <a:xfrm>
            <a:off x="559741" y="6943783"/>
            <a:ext cx="1104900" cy="584775"/>
          </a:xfrm>
          <a:prstGeom prst="rect">
            <a:avLst/>
          </a:prstGeom>
          <a:noFill/>
        </p:spPr>
        <p:txBody>
          <a:bodyPr wrap="square" rtlCol="0">
            <a:spAutoFit/>
          </a:bodyPr>
          <a:lstStyle/>
          <a:p>
            <a:r>
              <a:rPr lang="en-US" sz="3200" b="1" dirty="0" smtClean="0">
                <a:solidFill>
                  <a:schemeClr val="bg1"/>
                </a:solidFill>
                <a:latin typeface="Book Antiqua" pitchFamily="18" charset="0"/>
              </a:rPr>
              <a:t>Alas</a:t>
            </a:r>
            <a:endParaRPr lang="en-US" sz="3200" b="1" dirty="0">
              <a:solidFill>
                <a:schemeClr val="bg1"/>
              </a:solidFill>
              <a:latin typeface="Book Antiqua" pitchFamily="18" charset="0"/>
            </a:endParaRPr>
          </a:p>
        </p:txBody>
      </p:sp>
      <p:sp>
        <p:nvSpPr>
          <p:cNvPr id="14" name="TextBox 13"/>
          <p:cNvSpPr txBox="1"/>
          <p:nvPr/>
        </p:nvSpPr>
        <p:spPr>
          <a:xfrm>
            <a:off x="1668451" y="6934201"/>
            <a:ext cx="2701290" cy="584775"/>
          </a:xfrm>
          <a:prstGeom prst="rect">
            <a:avLst/>
          </a:prstGeom>
          <a:noFill/>
        </p:spPr>
        <p:txBody>
          <a:bodyPr wrap="square" rtlCol="0">
            <a:spAutoFit/>
          </a:bodyPr>
          <a:lstStyle/>
          <a:p>
            <a:r>
              <a:rPr lang="en-US" sz="3200" b="1" dirty="0" smtClean="0">
                <a:solidFill>
                  <a:schemeClr val="bg1"/>
                </a:solidFill>
                <a:latin typeface="Book Antiqua" pitchFamily="18" charset="0"/>
              </a:rPr>
              <a:t>I am undone.</a:t>
            </a:r>
            <a:endParaRPr lang="en-US" sz="3200" b="1" dirty="0">
              <a:solidFill>
                <a:schemeClr val="bg1"/>
              </a:solidFill>
              <a:latin typeface="Book Antiqua" pitchFamily="18" charset="0"/>
            </a:endParaRPr>
          </a:p>
        </p:txBody>
      </p:sp>
      <p:sp>
        <p:nvSpPr>
          <p:cNvPr id="17" name="TextBox 16"/>
          <p:cNvSpPr txBox="1"/>
          <p:nvPr/>
        </p:nvSpPr>
        <p:spPr>
          <a:xfrm>
            <a:off x="1474141" y="6934200"/>
            <a:ext cx="381000" cy="584775"/>
          </a:xfrm>
          <a:prstGeom prst="rect">
            <a:avLst/>
          </a:prstGeom>
          <a:noFill/>
        </p:spPr>
        <p:txBody>
          <a:bodyPr wrap="square" rtlCol="0">
            <a:spAutoFit/>
          </a:bodyPr>
          <a:lstStyle/>
          <a:p>
            <a:r>
              <a:rPr lang="en-US" sz="3200" b="1" dirty="0" smtClean="0">
                <a:solidFill>
                  <a:schemeClr val="bg1"/>
                </a:solidFill>
                <a:latin typeface="Book Antiqua" pitchFamily="18" charset="0"/>
              </a:rPr>
              <a:t>!</a:t>
            </a:r>
            <a:endParaRPr lang="en-US" sz="3200" b="1" dirty="0">
              <a:solidFill>
                <a:schemeClr val="bg1"/>
              </a:solidFill>
              <a:latin typeface="Book Antiqua" pitchFamily="18" charset="0"/>
            </a:endParaRPr>
          </a:p>
        </p:txBody>
      </p:sp>
      <p:sp>
        <p:nvSpPr>
          <p:cNvPr id="22" name="TextBox 21"/>
          <p:cNvSpPr txBox="1"/>
          <p:nvPr/>
        </p:nvSpPr>
        <p:spPr>
          <a:xfrm>
            <a:off x="7241104" y="6943710"/>
            <a:ext cx="381000" cy="584775"/>
          </a:xfrm>
          <a:prstGeom prst="rect">
            <a:avLst/>
          </a:prstGeom>
          <a:noFill/>
        </p:spPr>
        <p:txBody>
          <a:bodyPr wrap="square" rtlCol="0">
            <a:spAutoFit/>
          </a:bodyPr>
          <a:lstStyle/>
          <a:p>
            <a:r>
              <a:rPr lang="en-US" sz="3200" b="1" dirty="0" smtClean="0">
                <a:solidFill>
                  <a:schemeClr val="bg1"/>
                </a:solidFill>
                <a:latin typeface="Book Antiqua" pitchFamily="18" charset="0"/>
              </a:rPr>
              <a:t>!</a:t>
            </a:r>
            <a:endParaRPr lang="en-US" sz="3200" b="1" dirty="0">
              <a:solidFill>
                <a:schemeClr val="bg1"/>
              </a:solidFill>
              <a:latin typeface="Book Antiqua" pitchFamily="18" charset="0"/>
            </a:endParaRPr>
          </a:p>
        </p:txBody>
      </p:sp>
      <p:sp>
        <p:nvSpPr>
          <p:cNvPr id="23" name="TextBox 22"/>
          <p:cNvSpPr txBox="1"/>
          <p:nvPr/>
        </p:nvSpPr>
        <p:spPr>
          <a:xfrm>
            <a:off x="8305800" y="1295401"/>
            <a:ext cx="381000" cy="584775"/>
          </a:xfrm>
          <a:prstGeom prst="rect">
            <a:avLst/>
          </a:prstGeom>
          <a:noFill/>
        </p:spPr>
        <p:txBody>
          <a:bodyPr wrap="square" rtlCol="0">
            <a:spAutoFit/>
          </a:bodyPr>
          <a:lstStyle/>
          <a:p>
            <a:r>
              <a:rPr lang="en-US" sz="3200" b="1" dirty="0" smtClean="0">
                <a:solidFill>
                  <a:schemeClr val="bg1"/>
                </a:solidFill>
                <a:latin typeface="Book Antiqua" pitchFamily="18" charset="0"/>
              </a:rPr>
              <a:t>+</a:t>
            </a:r>
            <a:endParaRPr lang="en-US" sz="3200" b="1" dirty="0">
              <a:solidFill>
                <a:schemeClr val="bg1"/>
              </a:solidFill>
              <a:latin typeface="Book Antiqua" pitchFamily="18" charset="0"/>
            </a:endParaRPr>
          </a:p>
        </p:txBody>
      </p:sp>
      <p:sp>
        <p:nvSpPr>
          <p:cNvPr id="24" name="TextBox 23"/>
          <p:cNvSpPr txBox="1"/>
          <p:nvPr/>
        </p:nvSpPr>
        <p:spPr>
          <a:xfrm>
            <a:off x="5761772" y="6927871"/>
            <a:ext cx="1600136" cy="584775"/>
          </a:xfrm>
          <a:prstGeom prst="rect">
            <a:avLst/>
          </a:prstGeom>
          <a:noFill/>
        </p:spPr>
        <p:txBody>
          <a:bodyPr wrap="square" rtlCol="0">
            <a:spAutoFit/>
          </a:bodyPr>
          <a:lstStyle/>
          <a:p>
            <a:r>
              <a:rPr lang="en-US" sz="3200" b="1" dirty="0" smtClean="0">
                <a:solidFill>
                  <a:schemeClr val="bg1"/>
                </a:solidFill>
                <a:latin typeface="Book Antiqua" pitchFamily="18" charset="0"/>
              </a:rPr>
              <a:t>Hurrah</a:t>
            </a:r>
            <a:endParaRPr lang="en-US" sz="3200" b="1" dirty="0">
              <a:solidFill>
                <a:schemeClr val="bg1"/>
              </a:solidFill>
              <a:latin typeface="Book Antiqua" pitchFamily="18" charset="0"/>
            </a:endParaRPr>
          </a:p>
        </p:txBody>
      </p:sp>
      <p:sp>
        <p:nvSpPr>
          <p:cNvPr id="25" name="TextBox 24"/>
          <p:cNvSpPr txBox="1"/>
          <p:nvPr/>
        </p:nvSpPr>
        <p:spPr>
          <a:xfrm>
            <a:off x="7543802" y="6912177"/>
            <a:ext cx="4875947" cy="584775"/>
          </a:xfrm>
          <a:prstGeom prst="rect">
            <a:avLst/>
          </a:prstGeom>
          <a:noFill/>
        </p:spPr>
        <p:txBody>
          <a:bodyPr wrap="square" rtlCol="0">
            <a:spAutoFit/>
          </a:bodyPr>
          <a:lstStyle/>
          <a:p>
            <a:r>
              <a:rPr lang="en-US" sz="3200" b="1" dirty="0" smtClean="0">
                <a:solidFill>
                  <a:schemeClr val="bg1"/>
                </a:solidFill>
                <a:latin typeface="Book Antiqua" pitchFamily="18" charset="0"/>
              </a:rPr>
              <a:t>We have won the match.</a:t>
            </a:r>
            <a:endParaRPr lang="en-US" sz="3200" b="1" dirty="0">
              <a:solidFill>
                <a:schemeClr val="bg1"/>
              </a:solidFill>
              <a:latin typeface="Book Antiqua" pitchFamily="18" charset="0"/>
            </a:endParaRPr>
          </a:p>
        </p:txBody>
      </p:sp>
      <p:pic>
        <p:nvPicPr>
          <p:cNvPr id="26" name="Picture 25"/>
          <p:cNvPicPr>
            <a:picLocks noChangeAspect="1"/>
          </p:cNvPicPr>
          <p:nvPr/>
        </p:nvPicPr>
        <p:blipFill rotWithShape="1">
          <a:blip r:embed="rId3" cstate="print">
            <a:extLst>
              <a:ext uri="{28A0092B-C50C-407E-A947-70E740481C1C}">
                <a14:useLocalDpi xmlns="" xmlns:a14="http://schemas.microsoft.com/office/drawing/2010/main" val="0"/>
              </a:ext>
            </a:extLst>
          </a:blip>
          <a:srcRect b="2933"/>
          <a:stretch/>
        </p:blipFill>
        <p:spPr>
          <a:xfrm>
            <a:off x="276297" y="2108781"/>
            <a:ext cx="4365528" cy="4749000"/>
          </a:xfrm>
          <a:prstGeom prst="rect">
            <a:avLst/>
          </a:prstGeom>
          <a:ln>
            <a:solidFill>
              <a:schemeClr val="tx1"/>
            </a:solidFill>
          </a:ln>
        </p:spPr>
      </p:pic>
      <p:pic>
        <p:nvPicPr>
          <p:cNvPr id="27" name="Picture 2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857750" y="2108780"/>
            <a:ext cx="8401050" cy="4749001"/>
          </a:xfrm>
          <a:prstGeom prst="rect">
            <a:avLst/>
          </a:prstGeom>
          <a:ln>
            <a:solidFill>
              <a:schemeClr val="tx1"/>
            </a:solidFill>
          </a:ln>
        </p:spPr>
      </p:pic>
    </p:spTree>
    <p:extLst>
      <p:ext uri="{BB962C8B-B14F-4D97-AF65-F5344CB8AC3E}">
        <p14:creationId xmlns="" xmlns:p14="http://schemas.microsoft.com/office/powerpoint/2010/main" val="3353223809"/>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right)">
                                      <p:cBhvr>
                                        <p:cTn id="30" dur="500"/>
                                        <p:tgtEl>
                                          <p:spTgt spid="24"/>
                                        </p:tgtEl>
                                      </p:cBhvr>
                                    </p:animEffect>
                                  </p:childTnLst>
                                </p:cTn>
                              </p:par>
                            </p:childTnLst>
                          </p:cTn>
                        </p:par>
                      </p:childTnLst>
                    </p:cTn>
                  </p:par>
                </p:childTnLst>
              </p:cTn>
              <p:nextCondLst>
                <p:cond evt="onClick" delay="0">
                  <p:tgtEl>
                    <p:spTgt spid="3"/>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right)">
                                      <p:cBhvr>
                                        <p:cTn id="41" dur="500"/>
                                        <p:tgtEl>
                                          <p:spTgt spid="22"/>
                                        </p:tgtEl>
                                      </p:cBhvr>
                                    </p:animEffect>
                                  </p:childTnLst>
                                </p:cTn>
                              </p:par>
                            </p:childTnLst>
                          </p:cTn>
                        </p:par>
                      </p:childTnLst>
                    </p:cTn>
                  </p:par>
                </p:childTnLst>
              </p:cTn>
              <p:nextCondLst>
                <p:cond evt="onClick" delay="0">
                  <p:tgtEl>
                    <p:spTgt spid="5"/>
                  </p:tgtEl>
                </p:cond>
              </p:nextCondLst>
            </p:seq>
            <p:seq concurrent="1" nextAc="seek">
              <p:cTn id="42" restart="whenNotActive" fill="hold" evtFilter="cancelBubble" nodeType="interactiveSeq">
                <p:stCondLst>
                  <p:cond evt="onClick" delay="0">
                    <p:tgtEl>
                      <p:spTgt spid="6"/>
                    </p:tgtEl>
                  </p:cond>
                </p:stCondLst>
                <p:endSync evt="end" delay="0">
                  <p:rtn val="all"/>
                </p:endSync>
                <p:childTnLst>
                  <p:par>
                    <p:cTn id="43" fill="hold">
                      <p:stCondLst>
                        <p:cond delay="0"/>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right)">
                                      <p:cBhvr>
                                        <p:cTn id="52" dur="500"/>
                                        <p:tgtEl>
                                          <p:spTgt spid="25"/>
                                        </p:tgtEl>
                                      </p:cBhvr>
                                    </p:animEffect>
                                  </p:childTnLst>
                                </p:cTn>
                              </p:par>
                            </p:childTnLst>
                          </p:cTn>
                        </p:par>
                      </p:childTnLst>
                    </p:cTn>
                  </p:par>
                </p:childTnLst>
              </p:cTn>
              <p:nextCondLst>
                <p:cond evt="onClick" delay="0">
                  <p:tgtEl>
                    <p:spTgt spid="6"/>
                  </p:tgtEl>
                </p:cond>
              </p:nextCondLst>
            </p:seq>
          </p:childTnLst>
        </p:cTn>
      </p:par>
    </p:tnLst>
    <p:bldLst>
      <p:bldP spid="3" grpId="0"/>
      <p:bldP spid="4" grpId="0"/>
      <p:bldP spid="5" grpId="0"/>
      <p:bldP spid="6" grpId="0"/>
      <p:bldP spid="13" grpId="0"/>
      <p:bldP spid="14" grpId="0"/>
      <p:bldP spid="17" grpId="0"/>
      <p:bldP spid="22" grpId="0"/>
      <p:bldP spid="23" grpId="0"/>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52400" y="152400"/>
            <a:ext cx="4726450" cy="7454900"/>
          </a:xfrm>
          <a:prstGeom prst="rect">
            <a:avLst/>
          </a:prstGeom>
        </p:spPr>
      </p:pic>
      <p:sp>
        <p:nvSpPr>
          <p:cNvPr id="3" name="TextBox 2"/>
          <p:cNvSpPr txBox="1"/>
          <p:nvPr/>
        </p:nvSpPr>
        <p:spPr>
          <a:xfrm>
            <a:off x="4968240" y="670560"/>
            <a:ext cx="8458200" cy="734671"/>
          </a:xfrm>
          <a:prstGeom prst="rect">
            <a:avLst/>
          </a:prstGeom>
          <a:noFill/>
        </p:spPr>
        <p:txBody>
          <a:bodyPr wrap="square" rtlCol="0">
            <a:prstTxWarp prst="textPlain">
              <a:avLst/>
            </a:prstTxWarp>
            <a:spAutoFit/>
          </a:bodyPr>
          <a:lstStyle/>
          <a:p>
            <a:r>
              <a:rPr lang="en-US" b="1" u="sng" dirty="0" smtClean="0">
                <a:latin typeface="Book Antiqua" pitchFamily="18" charset="0"/>
              </a:rPr>
              <a:t>Formation of Exclamatory sentence-2</a:t>
            </a:r>
            <a:endParaRPr lang="en-US" b="1" u="sng" dirty="0">
              <a:latin typeface="Book Antiqua" pitchFamily="18" charset="0"/>
            </a:endParaRPr>
          </a:p>
        </p:txBody>
      </p:sp>
      <p:sp>
        <p:nvSpPr>
          <p:cNvPr id="4" name="TextBox 3"/>
          <p:cNvSpPr txBox="1"/>
          <p:nvPr/>
        </p:nvSpPr>
        <p:spPr>
          <a:xfrm>
            <a:off x="5029200" y="2209800"/>
            <a:ext cx="1447800" cy="685788"/>
          </a:xfrm>
          <a:prstGeom prst="rect">
            <a:avLst/>
          </a:prstGeom>
          <a:noFill/>
        </p:spPr>
        <p:txBody>
          <a:bodyPr wrap="square" rtlCol="0">
            <a:prstTxWarp prst="textPlain">
              <a:avLst/>
            </a:prstTxWarp>
            <a:spAutoFit/>
          </a:bodyPr>
          <a:lstStyle/>
          <a:p>
            <a:r>
              <a:rPr lang="en-US" sz="3200" b="1" dirty="0" smtClean="0">
                <a:latin typeface="Book Antiqua" pitchFamily="18" charset="0"/>
              </a:rPr>
              <a:t>If/Had</a:t>
            </a:r>
            <a:endParaRPr lang="en-US" sz="3200" b="1" dirty="0">
              <a:latin typeface="Book Antiqua" pitchFamily="18" charset="0"/>
            </a:endParaRPr>
          </a:p>
        </p:txBody>
      </p:sp>
      <p:sp>
        <p:nvSpPr>
          <p:cNvPr id="5" name="TextBox 4"/>
          <p:cNvSpPr txBox="1"/>
          <p:nvPr/>
        </p:nvSpPr>
        <p:spPr>
          <a:xfrm>
            <a:off x="6629400" y="2212654"/>
            <a:ext cx="228600" cy="584775"/>
          </a:xfrm>
          <a:prstGeom prst="rect">
            <a:avLst/>
          </a:prstGeom>
          <a:noFill/>
        </p:spPr>
        <p:txBody>
          <a:bodyPr wrap="square" rtlCol="0">
            <a:prstTxWarp prst="textPlain">
              <a:avLst/>
            </a:prstTxWarp>
            <a:spAutoFit/>
          </a:bodyPr>
          <a:lstStyle/>
          <a:p>
            <a:r>
              <a:rPr lang="en-US" sz="3200" b="1" dirty="0" smtClean="0">
                <a:latin typeface="Book Antiqua" pitchFamily="18" charset="0"/>
              </a:rPr>
              <a:t>+</a:t>
            </a:r>
            <a:endParaRPr lang="en-US" sz="3200" b="1" dirty="0">
              <a:latin typeface="Book Antiqua" pitchFamily="18" charset="0"/>
            </a:endParaRPr>
          </a:p>
        </p:txBody>
      </p:sp>
      <p:sp>
        <p:nvSpPr>
          <p:cNvPr id="6" name="TextBox 5"/>
          <p:cNvSpPr txBox="1"/>
          <p:nvPr/>
        </p:nvSpPr>
        <p:spPr>
          <a:xfrm>
            <a:off x="6979394" y="2197424"/>
            <a:ext cx="1707406" cy="774375"/>
          </a:xfrm>
          <a:prstGeom prst="rect">
            <a:avLst/>
          </a:prstGeom>
          <a:noFill/>
        </p:spPr>
        <p:txBody>
          <a:bodyPr wrap="square" rtlCol="0">
            <a:prstTxWarp prst="textPlain">
              <a:avLst/>
            </a:prstTxWarp>
            <a:spAutoFit/>
          </a:bodyPr>
          <a:lstStyle/>
          <a:p>
            <a:r>
              <a:rPr lang="en-US" sz="3200" b="1" dirty="0" smtClean="0">
                <a:latin typeface="Book Antiqua" pitchFamily="18" charset="0"/>
              </a:rPr>
              <a:t>Subject </a:t>
            </a:r>
            <a:endParaRPr lang="en-US" sz="3200" b="1" dirty="0">
              <a:latin typeface="Book Antiqua" pitchFamily="18" charset="0"/>
            </a:endParaRPr>
          </a:p>
        </p:txBody>
      </p:sp>
      <p:sp>
        <p:nvSpPr>
          <p:cNvPr id="7" name="TextBox 6"/>
          <p:cNvSpPr txBox="1"/>
          <p:nvPr/>
        </p:nvSpPr>
        <p:spPr>
          <a:xfrm>
            <a:off x="5067300" y="3810000"/>
            <a:ext cx="685800" cy="660975"/>
          </a:xfrm>
          <a:prstGeom prst="rect">
            <a:avLst/>
          </a:prstGeom>
          <a:noFill/>
        </p:spPr>
        <p:txBody>
          <a:bodyPr wrap="square" rtlCol="0">
            <a:prstTxWarp prst="textPlain">
              <a:avLst/>
            </a:prstTxWarp>
            <a:spAutoFit/>
          </a:bodyPr>
          <a:lstStyle/>
          <a:p>
            <a:r>
              <a:rPr lang="en-US" sz="3200" b="1" dirty="0" smtClean="0">
                <a:latin typeface="Book Antiqua" pitchFamily="18" charset="0"/>
              </a:rPr>
              <a:t>If</a:t>
            </a:r>
            <a:endParaRPr lang="en-US" sz="3200" b="1" dirty="0">
              <a:latin typeface="Book Antiqua" pitchFamily="18" charset="0"/>
            </a:endParaRPr>
          </a:p>
        </p:txBody>
      </p:sp>
      <p:sp>
        <p:nvSpPr>
          <p:cNvPr id="8" name="TextBox 7"/>
          <p:cNvSpPr txBox="1"/>
          <p:nvPr/>
        </p:nvSpPr>
        <p:spPr>
          <a:xfrm>
            <a:off x="5875548" y="3886200"/>
            <a:ext cx="258552" cy="584775"/>
          </a:xfrm>
          <a:prstGeom prst="rect">
            <a:avLst/>
          </a:prstGeom>
          <a:noFill/>
        </p:spPr>
        <p:txBody>
          <a:bodyPr wrap="square" rtlCol="0">
            <a:prstTxWarp prst="textPlain">
              <a:avLst/>
            </a:prstTxWarp>
            <a:spAutoFit/>
          </a:bodyPr>
          <a:lstStyle/>
          <a:p>
            <a:r>
              <a:rPr lang="en-US" sz="3200" b="1" dirty="0" smtClean="0">
                <a:latin typeface="Book Antiqua" pitchFamily="18" charset="0"/>
              </a:rPr>
              <a:t>I</a:t>
            </a:r>
            <a:endParaRPr lang="en-US" sz="3200" b="1" dirty="0">
              <a:latin typeface="Book Antiqua" pitchFamily="18" charset="0"/>
            </a:endParaRPr>
          </a:p>
        </p:txBody>
      </p:sp>
      <p:sp>
        <p:nvSpPr>
          <p:cNvPr id="9" name="TextBox 8"/>
          <p:cNvSpPr txBox="1"/>
          <p:nvPr/>
        </p:nvSpPr>
        <p:spPr>
          <a:xfrm>
            <a:off x="8763000" y="2236403"/>
            <a:ext cx="228600" cy="584775"/>
          </a:xfrm>
          <a:prstGeom prst="rect">
            <a:avLst/>
          </a:prstGeom>
          <a:noFill/>
        </p:spPr>
        <p:txBody>
          <a:bodyPr wrap="square" rtlCol="0">
            <a:prstTxWarp prst="textPlain">
              <a:avLst/>
            </a:prstTxWarp>
            <a:spAutoFit/>
          </a:bodyPr>
          <a:lstStyle/>
          <a:p>
            <a:r>
              <a:rPr lang="en-US" sz="3200" b="1" dirty="0" smtClean="0">
                <a:latin typeface="Book Antiqua" pitchFamily="18" charset="0"/>
              </a:rPr>
              <a:t>+</a:t>
            </a:r>
            <a:endParaRPr lang="en-US" sz="3200" b="1" dirty="0">
              <a:latin typeface="Book Antiqua" pitchFamily="18" charset="0"/>
            </a:endParaRPr>
          </a:p>
        </p:txBody>
      </p:sp>
      <p:sp>
        <p:nvSpPr>
          <p:cNvPr id="10" name="TextBox 9"/>
          <p:cNvSpPr txBox="1"/>
          <p:nvPr/>
        </p:nvSpPr>
        <p:spPr>
          <a:xfrm>
            <a:off x="9022080" y="2197426"/>
            <a:ext cx="1188720" cy="600003"/>
          </a:xfrm>
          <a:prstGeom prst="rect">
            <a:avLst/>
          </a:prstGeom>
          <a:noFill/>
        </p:spPr>
        <p:txBody>
          <a:bodyPr wrap="square" rtlCol="0">
            <a:prstTxWarp prst="textPlain">
              <a:avLst/>
            </a:prstTxWarp>
            <a:spAutoFit/>
          </a:bodyPr>
          <a:lstStyle/>
          <a:p>
            <a:r>
              <a:rPr lang="en-US" sz="3200" b="1" dirty="0" smtClean="0">
                <a:latin typeface="Book Antiqua" pitchFamily="18" charset="0"/>
              </a:rPr>
              <a:t>Verb </a:t>
            </a:r>
            <a:endParaRPr lang="en-US" sz="3200" b="1" dirty="0">
              <a:latin typeface="Book Antiqua" pitchFamily="18" charset="0"/>
            </a:endParaRPr>
          </a:p>
        </p:txBody>
      </p:sp>
      <p:sp>
        <p:nvSpPr>
          <p:cNvPr id="11" name="TextBox 10"/>
          <p:cNvSpPr txBox="1"/>
          <p:nvPr/>
        </p:nvSpPr>
        <p:spPr>
          <a:xfrm>
            <a:off x="10636994" y="2197426"/>
            <a:ext cx="2393206" cy="600003"/>
          </a:xfrm>
          <a:prstGeom prst="rect">
            <a:avLst/>
          </a:prstGeom>
          <a:noFill/>
        </p:spPr>
        <p:txBody>
          <a:bodyPr wrap="square" rtlCol="0">
            <a:prstTxWarp prst="textPlain">
              <a:avLst/>
            </a:prstTxWarp>
            <a:spAutoFit/>
          </a:bodyPr>
          <a:lstStyle/>
          <a:p>
            <a:r>
              <a:rPr lang="en-US" sz="3200" b="1" dirty="0" smtClean="0">
                <a:latin typeface="Book Antiqua" pitchFamily="18" charset="0"/>
              </a:rPr>
              <a:t>Extension  </a:t>
            </a:r>
            <a:endParaRPr lang="en-US" sz="3200" b="1" dirty="0">
              <a:latin typeface="Book Antiqua" pitchFamily="18" charset="0"/>
            </a:endParaRPr>
          </a:p>
        </p:txBody>
      </p:sp>
      <p:sp>
        <p:nvSpPr>
          <p:cNvPr id="12" name="TextBox 11"/>
          <p:cNvSpPr txBox="1"/>
          <p:nvPr/>
        </p:nvSpPr>
        <p:spPr>
          <a:xfrm>
            <a:off x="10287000" y="2236403"/>
            <a:ext cx="228600" cy="584775"/>
          </a:xfrm>
          <a:prstGeom prst="rect">
            <a:avLst/>
          </a:prstGeom>
          <a:noFill/>
        </p:spPr>
        <p:txBody>
          <a:bodyPr wrap="square" rtlCol="0">
            <a:prstTxWarp prst="textPlain">
              <a:avLst/>
            </a:prstTxWarp>
            <a:spAutoFit/>
          </a:bodyPr>
          <a:lstStyle/>
          <a:p>
            <a:r>
              <a:rPr lang="en-US" sz="3200" b="1" dirty="0" smtClean="0">
                <a:latin typeface="Book Antiqua" pitchFamily="18" charset="0"/>
              </a:rPr>
              <a:t>+</a:t>
            </a:r>
            <a:endParaRPr lang="en-US" sz="3200" b="1" dirty="0">
              <a:latin typeface="Book Antiqua" pitchFamily="18" charset="0"/>
            </a:endParaRPr>
          </a:p>
        </p:txBody>
      </p:sp>
      <p:sp>
        <p:nvSpPr>
          <p:cNvPr id="15" name="TextBox 14"/>
          <p:cNvSpPr txBox="1"/>
          <p:nvPr/>
        </p:nvSpPr>
        <p:spPr>
          <a:xfrm>
            <a:off x="6295171" y="3886200"/>
            <a:ext cx="1591529" cy="584775"/>
          </a:xfrm>
          <a:prstGeom prst="rect">
            <a:avLst/>
          </a:prstGeom>
          <a:noFill/>
        </p:spPr>
        <p:txBody>
          <a:bodyPr wrap="square" rtlCol="0">
            <a:prstTxWarp prst="textPlain">
              <a:avLst/>
            </a:prstTxWarp>
            <a:spAutoFit/>
          </a:bodyPr>
          <a:lstStyle/>
          <a:p>
            <a:r>
              <a:rPr lang="en-US" sz="3200" b="1" dirty="0" smtClean="0">
                <a:latin typeface="Book Antiqua" pitchFamily="18" charset="0"/>
              </a:rPr>
              <a:t>were</a:t>
            </a:r>
            <a:endParaRPr lang="en-US" sz="3200" b="1" dirty="0">
              <a:latin typeface="Book Antiqua" pitchFamily="18" charset="0"/>
            </a:endParaRPr>
          </a:p>
        </p:txBody>
      </p:sp>
      <p:sp>
        <p:nvSpPr>
          <p:cNvPr id="17" name="TextBox 16"/>
          <p:cNvSpPr txBox="1"/>
          <p:nvPr/>
        </p:nvSpPr>
        <p:spPr>
          <a:xfrm>
            <a:off x="8115300" y="3642360"/>
            <a:ext cx="2057400" cy="1115347"/>
          </a:xfrm>
          <a:prstGeom prst="rect">
            <a:avLst/>
          </a:prstGeom>
          <a:noFill/>
        </p:spPr>
        <p:txBody>
          <a:bodyPr wrap="square" rtlCol="0">
            <a:prstTxWarp prst="textPlain">
              <a:avLst/>
            </a:prstTxWarp>
            <a:spAutoFit/>
          </a:bodyPr>
          <a:lstStyle/>
          <a:p>
            <a:r>
              <a:rPr lang="en-US" sz="3200" b="1" dirty="0">
                <a:latin typeface="Book Antiqua" pitchFamily="18" charset="0"/>
              </a:rPr>
              <a:t>a</a:t>
            </a:r>
            <a:r>
              <a:rPr lang="en-US" sz="3200" b="1" dirty="0" smtClean="0">
                <a:latin typeface="Book Antiqua" pitchFamily="18" charset="0"/>
              </a:rPr>
              <a:t> king</a:t>
            </a:r>
            <a:endParaRPr lang="en-US" sz="3200" b="1" dirty="0">
              <a:latin typeface="Book Antiqua" pitchFamily="18" charset="0"/>
            </a:endParaRPr>
          </a:p>
        </p:txBody>
      </p:sp>
      <p:sp>
        <p:nvSpPr>
          <p:cNvPr id="18" name="TextBox 17"/>
          <p:cNvSpPr txBox="1"/>
          <p:nvPr/>
        </p:nvSpPr>
        <p:spPr>
          <a:xfrm>
            <a:off x="10401300" y="3962400"/>
            <a:ext cx="114300" cy="584775"/>
          </a:xfrm>
          <a:prstGeom prst="rect">
            <a:avLst/>
          </a:prstGeom>
          <a:noFill/>
        </p:spPr>
        <p:txBody>
          <a:bodyPr wrap="square" rtlCol="0">
            <a:prstTxWarp prst="textPlain">
              <a:avLst/>
            </a:prstTxWarp>
            <a:spAutoFit/>
          </a:bodyPr>
          <a:lstStyle/>
          <a:p>
            <a:r>
              <a:rPr lang="en-US" sz="3200" b="1" dirty="0">
                <a:latin typeface="Book Antiqua" pitchFamily="18" charset="0"/>
              </a:rPr>
              <a:t>!</a:t>
            </a:r>
          </a:p>
        </p:txBody>
      </p:sp>
      <p:sp>
        <p:nvSpPr>
          <p:cNvPr id="16" name="TextBox 15"/>
          <p:cNvSpPr txBox="1"/>
          <p:nvPr/>
        </p:nvSpPr>
        <p:spPr>
          <a:xfrm>
            <a:off x="5067300" y="5529293"/>
            <a:ext cx="1219200" cy="660975"/>
          </a:xfrm>
          <a:prstGeom prst="rect">
            <a:avLst/>
          </a:prstGeom>
          <a:noFill/>
        </p:spPr>
        <p:txBody>
          <a:bodyPr wrap="square" rtlCol="0">
            <a:prstTxWarp prst="textPlain">
              <a:avLst/>
            </a:prstTxWarp>
            <a:spAutoFit/>
          </a:bodyPr>
          <a:lstStyle/>
          <a:p>
            <a:r>
              <a:rPr lang="en-US" sz="3200" b="1" dirty="0" smtClean="0">
                <a:latin typeface="Book Antiqua" pitchFamily="18" charset="0"/>
              </a:rPr>
              <a:t>Had</a:t>
            </a:r>
            <a:endParaRPr lang="en-US" sz="3200" b="1" dirty="0">
              <a:latin typeface="Book Antiqua" pitchFamily="18" charset="0"/>
            </a:endParaRPr>
          </a:p>
        </p:txBody>
      </p:sp>
      <p:sp>
        <p:nvSpPr>
          <p:cNvPr id="19" name="TextBox 18"/>
          <p:cNvSpPr txBox="1"/>
          <p:nvPr/>
        </p:nvSpPr>
        <p:spPr>
          <a:xfrm>
            <a:off x="6408948" y="5529293"/>
            <a:ext cx="148326" cy="660975"/>
          </a:xfrm>
          <a:prstGeom prst="rect">
            <a:avLst/>
          </a:prstGeom>
          <a:noFill/>
        </p:spPr>
        <p:txBody>
          <a:bodyPr wrap="square" rtlCol="0">
            <a:prstTxWarp prst="textPlain">
              <a:avLst/>
            </a:prstTxWarp>
            <a:spAutoFit/>
          </a:bodyPr>
          <a:lstStyle/>
          <a:p>
            <a:r>
              <a:rPr lang="en-US" sz="3200" b="1" dirty="0" smtClean="0">
                <a:latin typeface="Book Antiqua" pitchFamily="18" charset="0"/>
              </a:rPr>
              <a:t>I</a:t>
            </a:r>
            <a:endParaRPr lang="en-US" sz="3200" b="1" dirty="0">
              <a:latin typeface="Book Antiqua" pitchFamily="18" charset="0"/>
            </a:endParaRPr>
          </a:p>
        </p:txBody>
      </p:sp>
      <p:sp>
        <p:nvSpPr>
          <p:cNvPr id="20" name="TextBox 19"/>
          <p:cNvSpPr txBox="1"/>
          <p:nvPr/>
        </p:nvSpPr>
        <p:spPr>
          <a:xfrm>
            <a:off x="6828571" y="5529293"/>
            <a:ext cx="1439129" cy="660975"/>
          </a:xfrm>
          <a:prstGeom prst="rect">
            <a:avLst/>
          </a:prstGeom>
          <a:noFill/>
        </p:spPr>
        <p:txBody>
          <a:bodyPr wrap="square" rtlCol="0">
            <a:prstTxWarp prst="textPlain">
              <a:avLst/>
            </a:prstTxWarp>
            <a:spAutoFit/>
          </a:bodyPr>
          <a:lstStyle/>
          <a:p>
            <a:r>
              <a:rPr lang="en-US" sz="3200" b="1" dirty="0" smtClean="0">
                <a:latin typeface="Book Antiqua" pitchFamily="18" charset="0"/>
              </a:rPr>
              <a:t>been</a:t>
            </a:r>
            <a:endParaRPr lang="en-US" sz="3200" b="1" dirty="0">
              <a:latin typeface="Book Antiqua" pitchFamily="18" charset="0"/>
            </a:endParaRPr>
          </a:p>
        </p:txBody>
      </p:sp>
      <p:sp>
        <p:nvSpPr>
          <p:cNvPr id="21" name="TextBox 20"/>
          <p:cNvSpPr txBox="1"/>
          <p:nvPr/>
        </p:nvSpPr>
        <p:spPr>
          <a:xfrm>
            <a:off x="8420100" y="5529293"/>
            <a:ext cx="3124200" cy="660975"/>
          </a:xfrm>
          <a:prstGeom prst="rect">
            <a:avLst/>
          </a:prstGeom>
          <a:noFill/>
        </p:spPr>
        <p:txBody>
          <a:bodyPr wrap="square" rtlCol="0">
            <a:prstTxWarp prst="textPlain">
              <a:avLst/>
            </a:prstTxWarp>
            <a:spAutoFit/>
          </a:bodyPr>
          <a:lstStyle/>
          <a:p>
            <a:r>
              <a:rPr lang="en-US" sz="3200" b="1" dirty="0">
                <a:latin typeface="Book Antiqua" pitchFamily="18" charset="0"/>
              </a:rPr>
              <a:t>a</a:t>
            </a:r>
            <a:r>
              <a:rPr lang="en-US" sz="3200" b="1" dirty="0" smtClean="0">
                <a:latin typeface="Book Antiqua" pitchFamily="18" charset="0"/>
              </a:rPr>
              <a:t> rich man</a:t>
            </a:r>
            <a:endParaRPr lang="en-US" sz="3200" b="1" dirty="0">
              <a:latin typeface="Book Antiqua" pitchFamily="18" charset="0"/>
            </a:endParaRPr>
          </a:p>
        </p:txBody>
      </p:sp>
      <p:sp>
        <p:nvSpPr>
          <p:cNvPr id="22" name="TextBox 21"/>
          <p:cNvSpPr txBox="1"/>
          <p:nvPr/>
        </p:nvSpPr>
        <p:spPr>
          <a:xfrm>
            <a:off x="11620500" y="5626938"/>
            <a:ext cx="114300" cy="584775"/>
          </a:xfrm>
          <a:prstGeom prst="rect">
            <a:avLst/>
          </a:prstGeom>
          <a:noFill/>
        </p:spPr>
        <p:txBody>
          <a:bodyPr wrap="square" rtlCol="0">
            <a:prstTxWarp prst="textPlain">
              <a:avLst/>
            </a:prstTxWarp>
            <a:spAutoFit/>
          </a:bodyPr>
          <a:lstStyle/>
          <a:p>
            <a:r>
              <a:rPr lang="en-US" sz="3200" b="1" dirty="0">
                <a:latin typeface="Book Antiqua" pitchFamily="18" charset="0"/>
              </a:rPr>
              <a:t>!</a:t>
            </a:r>
          </a:p>
        </p:txBody>
      </p:sp>
      <p:sp>
        <p:nvSpPr>
          <p:cNvPr id="23" name="TextBox 22"/>
          <p:cNvSpPr txBox="1"/>
          <p:nvPr/>
        </p:nvSpPr>
        <p:spPr>
          <a:xfrm>
            <a:off x="13060680" y="2292224"/>
            <a:ext cx="228600" cy="505206"/>
          </a:xfrm>
          <a:prstGeom prst="rect">
            <a:avLst/>
          </a:prstGeom>
          <a:noFill/>
        </p:spPr>
        <p:txBody>
          <a:bodyPr wrap="square" rtlCol="0">
            <a:prstTxWarp prst="textPlain">
              <a:avLst/>
            </a:prstTxWarp>
            <a:spAutoFit/>
          </a:bodyPr>
          <a:lstStyle/>
          <a:p>
            <a:r>
              <a:rPr lang="en-US" sz="3200" b="1" dirty="0" smtClean="0">
                <a:latin typeface="Book Antiqua" pitchFamily="18" charset="0"/>
              </a:rPr>
              <a:t>+</a:t>
            </a:r>
            <a:endParaRPr lang="en-US" sz="3200" b="1" dirty="0">
              <a:latin typeface="Book Antiqua" pitchFamily="18" charset="0"/>
            </a:endParaRPr>
          </a:p>
        </p:txBody>
      </p:sp>
      <p:sp>
        <p:nvSpPr>
          <p:cNvPr id="24" name="TextBox 23"/>
          <p:cNvSpPr txBox="1"/>
          <p:nvPr/>
        </p:nvSpPr>
        <p:spPr>
          <a:xfrm>
            <a:off x="13373100" y="2234625"/>
            <a:ext cx="114300" cy="584775"/>
          </a:xfrm>
          <a:prstGeom prst="rect">
            <a:avLst/>
          </a:prstGeom>
          <a:noFill/>
        </p:spPr>
        <p:txBody>
          <a:bodyPr wrap="square" rtlCol="0">
            <a:prstTxWarp prst="textPlain">
              <a:avLst/>
            </a:prstTxWarp>
            <a:spAutoFit/>
          </a:bodyPr>
          <a:lstStyle/>
          <a:p>
            <a:r>
              <a:rPr lang="en-US" sz="3200" b="1" dirty="0">
                <a:latin typeface="Book Antiqua" pitchFamily="18" charset="0"/>
              </a:rPr>
              <a:t>!</a:t>
            </a:r>
          </a:p>
        </p:txBody>
      </p:sp>
    </p:spTree>
    <p:extLst>
      <p:ext uri="{BB962C8B-B14F-4D97-AF65-F5344CB8AC3E}">
        <p14:creationId xmlns="" xmlns:p14="http://schemas.microsoft.com/office/powerpoint/2010/main" val="118178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2000"/>
                                        <p:tgtEl>
                                          <p:spTgt spid="11"/>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ircle(in)">
                                      <p:cBhvr>
                                        <p:cTn id="32" dur="2000"/>
                                        <p:tgtEl>
                                          <p:spTgt spid="4"/>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circle(in)">
                                      <p:cBhvr>
                                        <p:cTn id="35" dur="2000"/>
                                        <p:tgtEl>
                                          <p:spTgt spid="23"/>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circle(in)">
                                      <p:cBhvr>
                                        <p:cTn id="38"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4"/>
                    </p:tgtEl>
                  </p:cond>
                </p:stCondLst>
                <p:endSync evt="end" delay="0">
                  <p:rtn val="all"/>
                </p:endSync>
                <p:childTnLst>
                  <p:par>
                    <p:cTn id="40" fill="hold">
                      <p:stCondLst>
                        <p:cond delay="0"/>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Effect transition="in" filter="fade">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p:cTn id="51" dur="500" fill="hold"/>
                                        <p:tgtEl>
                                          <p:spTgt spid="16"/>
                                        </p:tgtEl>
                                        <p:attrNameLst>
                                          <p:attrName>ppt_w</p:attrName>
                                        </p:attrNameLst>
                                      </p:cBhvr>
                                      <p:tavLst>
                                        <p:tav tm="0">
                                          <p:val>
                                            <p:fltVal val="0"/>
                                          </p:val>
                                        </p:tav>
                                        <p:tav tm="100000">
                                          <p:val>
                                            <p:strVal val="#ppt_w"/>
                                          </p:val>
                                        </p:tav>
                                      </p:tavLst>
                                    </p:anim>
                                    <p:anim calcmode="lin" valueType="num">
                                      <p:cBhvr>
                                        <p:cTn id="52" dur="500" fill="hold"/>
                                        <p:tgtEl>
                                          <p:spTgt spid="16"/>
                                        </p:tgtEl>
                                        <p:attrNameLst>
                                          <p:attrName>ppt_h</p:attrName>
                                        </p:attrNameLst>
                                      </p:cBhvr>
                                      <p:tavLst>
                                        <p:tav tm="0">
                                          <p:val>
                                            <p:fltVal val="0"/>
                                          </p:val>
                                        </p:tav>
                                        <p:tav tm="100000">
                                          <p:val>
                                            <p:strVal val="#ppt_h"/>
                                          </p:val>
                                        </p:tav>
                                      </p:tavLst>
                                    </p:anim>
                                    <p:animEffect transition="in" filter="fade">
                                      <p:cBhvr>
                                        <p:cTn id="53" dur="500"/>
                                        <p:tgtEl>
                                          <p:spTgt spid="16"/>
                                        </p:tgtEl>
                                      </p:cBhvr>
                                    </p:animEffect>
                                  </p:childTnLst>
                                </p:cTn>
                              </p:par>
                            </p:childTnLst>
                          </p:cTn>
                        </p:par>
                      </p:childTnLst>
                    </p:cTn>
                  </p:par>
                </p:childTnLst>
              </p:cTn>
              <p:nextCondLst>
                <p:cond evt="onClick" delay="0">
                  <p:tgtEl>
                    <p:spTgt spid="4"/>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500" fill="hold"/>
                                        <p:tgtEl>
                                          <p:spTgt spid="8"/>
                                        </p:tgtEl>
                                        <p:attrNameLst>
                                          <p:attrName>ppt_w</p:attrName>
                                        </p:attrNameLst>
                                      </p:cBhvr>
                                      <p:tavLst>
                                        <p:tav tm="0">
                                          <p:val>
                                            <p:fltVal val="0"/>
                                          </p:val>
                                        </p:tav>
                                        <p:tav tm="100000">
                                          <p:val>
                                            <p:strVal val="#ppt_w"/>
                                          </p:val>
                                        </p:tav>
                                      </p:tavLst>
                                    </p:anim>
                                    <p:anim calcmode="lin" valueType="num">
                                      <p:cBhvr>
                                        <p:cTn id="60" dur="500" fill="hold"/>
                                        <p:tgtEl>
                                          <p:spTgt spid="8"/>
                                        </p:tgtEl>
                                        <p:attrNameLst>
                                          <p:attrName>ppt_h</p:attrName>
                                        </p:attrNameLst>
                                      </p:cBhvr>
                                      <p:tavLst>
                                        <p:tav tm="0">
                                          <p:val>
                                            <p:fltVal val="0"/>
                                          </p:val>
                                        </p:tav>
                                        <p:tav tm="100000">
                                          <p:val>
                                            <p:strVal val="#ppt_h"/>
                                          </p:val>
                                        </p:tav>
                                      </p:tavLst>
                                    </p:anim>
                                    <p:animEffect transition="in" filter="fade">
                                      <p:cBhvr>
                                        <p:cTn id="61" dur="500"/>
                                        <p:tgtEl>
                                          <p:spTgt spid="8"/>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500" fill="hold"/>
                                        <p:tgtEl>
                                          <p:spTgt spid="19"/>
                                        </p:tgtEl>
                                        <p:attrNameLst>
                                          <p:attrName>ppt_w</p:attrName>
                                        </p:attrNameLst>
                                      </p:cBhvr>
                                      <p:tavLst>
                                        <p:tav tm="0">
                                          <p:val>
                                            <p:fltVal val="0"/>
                                          </p:val>
                                        </p:tav>
                                        <p:tav tm="100000">
                                          <p:val>
                                            <p:strVal val="#ppt_w"/>
                                          </p:val>
                                        </p:tav>
                                      </p:tavLst>
                                    </p:anim>
                                    <p:anim calcmode="lin" valueType="num">
                                      <p:cBhvr>
                                        <p:cTn id="67" dur="500" fill="hold"/>
                                        <p:tgtEl>
                                          <p:spTgt spid="19"/>
                                        </p:tgtEl>
                                        <p:attrNameLst>
                                          <p:attrName>ppt_h</p:attrName>
                                        </p:attrNameLst>
                                      </p:cBhvr>
                                      <p:tavLst>
                                        <p:tav tm="0">
                                          <p:val>
                                            <p:fltVal val="0"/>
                                          </p:val>
                                        </p:tav>
                                        <p:tav tm="100000">
                                          <p:val>
                                            <p:strVal val="#ppt_h"/>
                                          </p:val>
                                        </p:tav>
                                      </p:tavLst>
                                    </p:anim>
                                    <p:animEffect transition="in" filter="fade">
                                      <p:cBhvr>
                                        <p:cTn id="68" dur="500"/>
                                        <p:tgtEl>
                                          <p:spTgt spid="19"/>
                                        </p:tgtEl>
                                      </p:cBhvr>
                                    </p:animEffect>
                                  </p:childTnLst>
                                </p:cTn>
                              </p:par>
                            </p:childTnLst>
                          </p:cTn>
                        </p:par>
                      </p:childTnLst>
                    </p:cTn>
                  </p:par>
                </p:childTnLst>
              </p:cTn>
              <p:nextCondLst>
                <p:cond evt="onClick" delay="0">
                  <p:tgtEl>
                    <p:spTgt spid="6"/>
                  </p:tgtEl>
                </p:cond>
              </p:nextCondLst>
            </p:seq>
            <p:seq concurrent="1" nextAc="seek">
              <p:cTn id="69" restart="whenNotActive" fill="hold" evtFilter="cancelBubble" nodeType="interactiveSeq">
                <p:stCondLst>
                  <p:cond evt="onClick" delay="0">
                    <p:tgtEl>
                      <p:spTgt spid="10"/>
                    </p:tgtEl>
                  </p:cond>
                </p:stCondLst>
                <p:endSync evt="end" delay="0">
                  <p:rtn val="all"/>
                </p:endSync>
                <p:childTnLst>
                  <p:par>
                    <p:cTn id="70" fill="hold">
                      <p:stCondLst>
                        <p:cond delay="0"/>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 calcmode="lin" valueType="num">
                                      <p:cBhvr>
                                        <p:cTn id="74" dur="500" fill="hold"/>
                                        <p:tgtEl>
                                          <p:spTgt spid="15"/>
                                        </p:tgtEl>
                                        <p:attrNameLst>
                                          <p:attrName>ppt_w</p:attrName>
                                        </p:attrNameLst>
                                      </p:cBhvr>
                                      <p:tavLst>
                                        <p:tav tm="0">
                                          <p:val>
                                            <p:fltVal val="0"/>
                                          </p:val>
                                        </p:tav>
                                        <p:tav tm="100000">
                                          <p:val>
                                            <p:strVal val="#ppt_w"/>
                                          </p:val>
                                        </p:tav>
                                      </p:tavLst>
                                    </p:anim>
                                    <p:anim calcmode="lin" valueType="num">
                                      <p:cBhvr>
                                        <p:cTn id="75" dur="500" fill="hold"/>
                                        <p:tgtEl>
                                          <p:spTgt spid="15"/>
                                        </p:tgtEl>
                                        <p:attrNameLst>
                                          <p:attrName>ppt_h</p:attrName>
                                        </p:attrNameLst>
                                      </p:cBhvr>
                                      <p:tavLst>
                                        <p:tav tm="0">
                                          <p:val>
                                            <p:fltVal val="0"/>
                                          </p:val>
                                        </p:tav>
                                        <p:tav tm="100000">
                                          <p:val>
                                            <p:strVal val="#ppt_h"/>
                                          </p:val>
                                        </p:tav>
                                      </p:tavLst>
                                    </p:anim>
                                    <p:animEffect transition="in" filter="fade">
                                      <p:cBhvr>
                                        <p:cTn id="76" dur="500"/>
                                        <p:tgtEl>
                                          <p:spTgt spid="15"/>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 calcmode="lin" valueType="num">
                                      <p:cBhvr>
                                        <p:cTn id="81" dur="500" fill="hold"/>
                                        <p:tgtEl>
                                          <p:spTgt spid="20"/>
                                        </p:tgtEl>
                                        <p:attrNameLst>
                                          <p:attrName>ppt_w</p:attrName>
                                        </p:attrNameLst>
                                      </p:cBhvr>
                                      <p:tavLst>
                                        <p:tav tm="0">
                                          <p:val>
                                            <p:fltVal val="0"/>
                                          </p:val>
                                        </p:tav>
                                        <p:tav tm="100000">
                                          <p:val>
                                            <p:strVal val="#ppt_w"/>
                                          </p:val>
                                        </p:tav>
                                      </p:tavLst>
                                    </p:anim>
                                    <p:anim calcmode="lin" valueType="num">
                                      <p:cBhvr>
                                        <p:cTn id="82" dur="500" fill="hold"/>
                                        <p:tgtEl>
                                          <p:spTgt spid="20"/>
                                        </p:tgtEl>
                                        <p:attrNameLst>
                                          <p:attrName>ppt_h</p:attrName>
                                        </p:attrNameLst>
                                      </p:cBhvr>
                                      <p:tavLst>
                                        <p:tav tm="0">
                                          <p:val>
                                            <p:fltVal val="0"/>
                                          </p:val>
                                        </p:tav>
                                        <p:tav tm="100000">
                                          <p:val>
                                            <p:strVal val="#ppt_h"/>
                                          </p:val>
                                        </p:tav>
                                      </p:tavLst>
                                    </p:anim>
                                    <p:animEffect transition="in" filter="fade">
                                      <p:cBhvr>
                                        <p:cTn id="83" dur="500"/>
                                        <p:tgtEl>
                                          <p:spTgt spid="20"/>
                                        </p:tgtEl>
                                      </p:cBhvr>
                                    </p:animEffect>
                                  </p:childTnLst>
                                </p:cTn>
                              </p:par>
                            </p:childTnLst>
                          </p:cTn>
                        </p:par>
                      </p:childTnLst>
                    </p:cTn>
                  </p:par>
                </p:childTnLst>
              </p:cTn>
              <p:nextCondLst>
                <p:cond evt="onClick" delay="0">
                  <p:tgtEl>
                    <p:spTgt spid="10"/>
                  </p:tgtEl>
                </p:cond>
              </p:nextCondLst>
            </p:seq>
            <p:seq concurrent="1" nextAc="seek">
              <p:cTn id="84" restart="whenNotActive" fill="hold" evtFilter="cancelBubble" nodeType="interactiveSeq">
                <p:stCondLst>
                  <p:cond evt="onClick" delay="0">
                    <p:tgtEl>
                      <p:spTgt spid="11"/>
                    </p:tgtEl>
                  </p:cond>
                </p:stCondLst>
                <p:endSync evt="end" delay="0">
                  <p:rtn val="all"/>
                </p:endSync>
                <p:childTnLst>
                  <p:par>
                    <p:cTn id="85" fill="hold">
                      <p:stCondLst>
                        <p:cond delay="0"/>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p:cTn id="89" dur="500" fill="hold"/>
                                        <p:tgtEl>
                                          <p:spTgt spid="17"/>
                                        </p:tgtEl>
                                        <p:attrNameLst>
                                          <p:attrName>ppt_w</p:attrName>
                                        </p:attrNameLst>
                                      </p:cBhvr>
                                      <p:tavLst>
                                        <p:tav tm="0">
                                          <p:val>
                                            <p:fltVal val="0"/>
                                          </p:val>
                                        </p:tav>
                                        <p:tav tm="100000">
                                          <p:val>
                                            <p:strVal val="#ppt_w"/>
                                          </p:val>
                                        </p:tav>
                                      </p:tavLst>
                                    </p:anim>
                                    <p:anim calcmode="lin" valueType="num">
                                      <p:cBhvr>
                                        <p:cTn id="90" dur="500" fill="hold"/>
                                        <p:tgtEl>
                                          <p:spTgt spid="17"/>
                                        </p:tgtEl>
                                        <p:attrNameLst>
                                          <p:attrName>ppt_h</p:attrName>
                                        </p:attrNameLst>
                                      </p:cBhvr>
                                      <p:tavLst>
                                        <p:tav tm="0">
                                          <p:val>
                                            <p:fltVal val="0"/>
                                          </p:val>
                                        </p:tav>
                                        <p:tav tm="100000">
                                          <p:val>
                                            <p:strVal val="#ppt_h"/>
                                          </p:val>
                                        </p:tav>
                                      </p:tavLst>
                                    </p:anim>
                                    <p:animEffect transition="in" filter="fade">
                                      <p:cBhvr>
                                        <p:cTn id="91" dur="500"/>
                                        <p:tgtEl>
                                          <p:spTgt spid="17"/>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1"/>
                                        </p:tgtEl>
                                        <p:attrNameLst>
                                          <p:attrName>style.visibility</p:attrName>
                                        </p:attrNameLst>
                                      </p:cBhvr>
                                      <p:to>
                                        <p:strVal val="visible"/>
                                      </p:to>
                                    </p:set>
                                    <p:anim calcmode="lin" valueType="num">
                                      <p:cBhvr>
                                        <p:cTn id="96" dur="500" fill="hold"/>
                                        <p:tgtEl>
                                          <p:spTgt spid="21"/>
                                        </p:tgtEl>
                                        <p:attrNameLst>
                                          <p:attrName>ppt_w</p:attrName>
                                        </p:attrNameLst>
                                      </p:cBhvr>
                                      <p:tavLst>
                                        <p:tav tm="0">
                                          <p:val>
                                            <p:fltVal val="0"/>
                                          </p:val>
                                        </p:tav>
                                        <p:tav tm="100000">
                                          <p:val>
                                            <p:strVal val="#ppt_w"/>
                                          </p:val>
                                        </p:tav>
                                      </p:tavLst>
                                    </p:anim>
                                    <p:anim calcmode="lin" valueType="num">
                                      <p:cBhvr>
                                        <p:cTn id="97" dur="500" fill="hold"/>
                                        <p:tgtEl>
                                          <p:spTgt spid="21"/>
                                        </p:tgtEl>
                                        <p:attrNameLst>
                                          <p:attrName>ppt_h</p:attrName>
                                        </p:attrNameLst>
                                      </p:cBhvr>
                                      <p:tavLst>
                                        <p:tav tm="0">
                                          <p:val>
                                            <p:fltVal val="0"/>
                                          </p:val>
                                        </p:tav>
                                        <p:tav tm="100000">
                                          <p:val>
                                            <p:strVal val="#ppt_h"/>
                                          </p:val>
                                        </p:tav>
                                      </p:tavLst>
                                    </p:anim>
                                    <p:animEffect transition="in" filter="fade">
                                      <p:cBhvr>
                                        <p:cTn id="98" dur="500"/>
                                        <p:tgtEl>
                                          <p:spTgt spid="21"/>
                                        </p:tgtEl>
                                      </p:cBhvr>
                                    </p:animEffect>
                                  </p:childTnLst>
                                </p:cTn>
                              </p:par>
                            </p:childTnLst>
                          </p:cTn>
                        </p:par>
                      </p:childTnLst>
                    </p:cTn>
                  </p:par>
                </p:childTnLst>
              </p:cTn>
              <p:nextCondLst>
                <p:cond evt="onClick" delay="0">
                  <p:tgtEl>
                    <p:spTgt spid="11"/>
                  </p:tgtEl>
                </p:cond>
              </p:nextCondLst>
            </p:seq>
            <p:seq concurrent="1" nextAc="seek">
              <p:cTn id="99" restart="whenNotActive" fill="hold" evtFilter="cancelBubble" nodeType="interactiveSeq">
                <p:stCondLst>
                  <p:cond evt="onClick" delay="0">
                    <p:tgtEl>
                      <p:spTgt spid="24"/>
                    </p:tgtEl>
                  </p:cond>
                </p:stCondLst>
                <p:endSync evt="end" delay="0">
                  <p:rtn val="all"/>
                </p:endSync>
                <p:childTnLst>
                  <p:par>
                    <p:cTn id="100" fill="hold">
                      <p:stCondLst>
                        <p:cond delay="0"/>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18"/>
                                        </p:tgtEl>
                                        <p:attrNameLst>
                                          <p:attrName>style.visibility</p:attrName>
                                        </p:attrNameLst>
                                      </p:cBhvr>
                                      <p:to>
                                        <p:strVal val="visible"/>
                                      </p:to>
                                    </p:set>
                                    <p:anim calcmode="lin" valueType="num">
                                      <p:cBhvr>
                                        <p:cTn id="104" dur="500" fill="hold"/>
                                        <p:tgtEl>
                                          <p:spTgt spid="18"/>
                                        </p:tgtEl>
                                        <p:attrNameLst>
                                          <p:attrName>ppt_w</p:attrName>
                                        </p:attrNameLst>
                                      </p:cBhvr>
                                      <p:tavLst>
                                        <p:tav tm="0">
                                          <p:val>
                                            <p:fltVal val="0"/>
                                          </p:val>
                                        </p:tav>
                                        <p:tav tm="100000">
                                          <p:val>
                                            <p:strVal val="#ppt_w"/>
                                          </p:val>
                                        </p:tav>
                                      </p:tavLst>
                                    </p:anim>
                                    <p:anim calcmode="lin" valueType="num">
                                      <p:cBhvr>
                                        <p:cTn id="105" dur="500" fill="hold"/>
                                        <p:tgtEl>
                                          <p:spTgt spid="18"/>
                                        </p:tgtEl>
                                        <p:attrNameLst>
                                          <p:attrName>ppt_h</p:attrName>
                                        </p:attrNameLst>
                                      </p:cBhvr>
                                      <p:tavLst>
                                        <p:tav tm="0">
                                          <p:val>
                                            <p:fltVal val="0"/>
                                          </p:val>
                                        </p:tav>
                                        <p:tav tm="100000">
                                          <p:val>
                                            <p:strVal val="#ppt_h"/>
                                          </p:val>
                                        </p:tav>
                                      </p:tavLst>
                                    </p:anim>
                                    <p:animEffect transition="in" filter="fade">
                                      <p:cBhvr>
                                        <p:cTn id="106" dur="500"/>
                                        <p:tgtEl>
                                          <p:spTgt spid="18"/>
                                        </p:tgtEl>
                                      </p:cBhvr>
                                    </p:animEffect>
                                  </p:childTnLst>
                                </p:cTn>
                              </p:par>
                            </p:childTnLst>
                          </p:cTn>
                        </p:par>
                      </p:childTnLst>
                    </p:cTn>
                  </p:par>
                  <p:par>
                    <p:cTn id="107" fill="hold">
                      <p:stCondLst>
                        <p:cond delay="indefinite"/>
                      </p:stCondLst>
                      <p:childTnLst>
                        <p:par>
                          <p:cTn id="108" fill="hold">
                            <p:stCondLst>
                              <p:cond delay="0"/>
                            </p:stCondLst>
                            <p:childTnLst>
                              <p:par>
                                <p:cTn id="109" presetID="53" presetClass="entr" presetSubtype="16" fill="hold" grpId="0" nodeType="click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p:cTn id="111" dur="500" fill="hold"/>
                                        <p:tgtEl>
                                          <p:spTgt spid="22"/>
                                        </p:tgtEl>
                                        <p:attrNameLst>
                                          <p:attrName>ppt_w</p:attrName>
                                        </p:attrNameLst>
                                      </p:cBhvr>
                                      <p:tavLst>
                                        <p:tav tm="0">
                                          <p:val>
                                            <p:fltVal val="0"/>
                                          </p:val>
                                        </p:tav>
                                        <p:tav tm="100000">
                                          <p:val>
                                            <p:strVal val="#ppt_w"/>
                                          </p:val>
                                        </p:tav>
                                      </p:tavLst>
                                    </p:anim>
                                    <p:anim calcmode="lin" valueType="num">
                                      <p:cBhvr>
                                        <p:cTn id="112" dur="500" fill="hold"/>
                                        <p:tgtEl>
                                          <p:spTgt spid="22"/>
                                        </p:tgtEl>
                                        <p:attrNameLst>
                                          <p:attrName>ppt_h</p:attrName>
                                        </p:attrNameLst>
                                      </p:cBhvr>
                                      <p:tavLst>
                                        <p:tav tm="0">
                                          <p:val>
                                            <p:fltVal val="0"/>
                                          </p:val>
                                        </p:tav>
                                        <p:tav tm="100000">
                                          <p:val>
                                            <p:strVal val="#ppt_h"/>
                                          </p:val>
                                        </p:tav>
                                      </p:tavLst>
                                    </p:anim>
                                    <p:animEffect transition="in" filter="fade">
                                      <p:cBhvr>
                                        <p:cTn id="113" dur="500"/>
                                        <p:tgtEl>
                                          <p:spTgt spid="22"/>
                                        </p:tgtEl>
                                      </p:cBhvr>
                                    </p:animEffect>
                                  </p:childTnLst>
                                </p:cTn>
                              </p:par>
                            </p:childTnLst>
                          </p:cTn>
                        </p:par>
                      </p:childTnLst>
                    </p:cTn>
                  </p:par>
                </p:childTnLst>
              </p:cTn>
              <p:nextCondLst>
                <p:cond evt="onClick" delay="0">
                  <p:tgtEl>
                    <p:spTgt spid="24"/>
                  </p:tgtEl>
                </p:cond>
              </p:nextCondLst>
            </p:seq>
          </p:childTnLst>
        </p:cTn>
      </p:par>
    </p:tnLst>
    <p:bldLst>
      <p:bldP spid="4" grpId="0"/>
      <p:bldP spid="5" grpId="0"/>
      <p:bldP spid="6" grpId="0"/>
      <p:bldP spid="7" grpId="0"/>
      <p:bldP spid="8" grpId="0"/>
      <p:bldP spid="9" grpId="0"/>
      <p:bldP spid="10" grpId="0"/>
      <p:bldP spid="11" grpId="0"/>
      <p:bldP spid="12" grpId="0"/>
      <p:bldP spid="15" grpId="0"/>
      <p:bldP spid="17" grpId="0"/>
      <p:bldP spid="18" grpId="0"/>
      <p:bldP spid="16" grpId="0"/>
      <p:bldP spid="19" grpId="0"/>
      <p:bldP spid="20" grpId="0"/>
      <p:bldP spid="21" grpId="0"/>
      <p:bldP spid="22"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075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33399" y="759543"/>
            <a:ext cx="4724401" cy="6299201"/>
          </a:xfrm>
          <a:prstGeom prst="rect">
            <a:avLst/>
          </a:prstGeom>
          <a:ln w="152400" cap="sq" cmpd="thickThin">
            <a:solidFill>
              <a:schemeClr val="bg1"/>
            </a:solidFill>
            <a:miter lim="800000"/>
          </a:ln>
        </p:spPr>
      </p:pic>
      <p:sp>
        <p:nvSpPr>
          <p:cNvPr id="3" name="TextBox 2"/>
          <p:cNvSpPr txBox="1"/>
          <p:nvPr/>
        </p:nvSpPr>
        <p:spPr>
          <a:xfrm>
            <a:off x="5761772" y="567033"/>
            <a:ext cx="7649428" cy="579120"/>
          </a:xfrm>
          <a:prstGeom prst="rect">
            <a:avLst/>
          </a:prstGeom>
          <a:noFill/>
        </p:spPr>
        <p:txBody>
          <a:bodyPr wrap="square" rtlCol="0">
            <a:prstTxWarp prst="textPlain">
              <a:avLst/>
            </a:prstTxWarp>
            <a:spAutoFit/>
          </a:bodyPr>
          <a:lstStyle/>
          <a:p>
            <a:r>
              <a:rPr lang="en-US" b="1" u="sng" dirty="0" smtClean="0">
                <a:solidFill>
                  <a:schemeClr val="bg1"/>
                </a:solidFill>
                <a:latin typeface="Book Antiqua" pitchFamily="18" charset="0"/>
              </a:rPr>
              <a:t>Formation of Exclamatory sentence-3</a:t>
            </a:r>
            <a:endParaRPr lang="en-US" b="1" u="sng" dirty="0">
              <a:solidFill>
                <a:schemeClr val="bg1"/>
              </a:solidFill>
              <a:latin typeface="Book Antiqua" pitchFamily="18" charset="0"/>
            </a:endParaRPr>
          </a:p>
        </p:txBody>
      </p:sp>
      <p:sp>
        <p:nvSpPr>
          <p:cNvPr id="4" name="TextBox 3"/>
          <p:cNvSpPr txBox="1"/>
          <p:nvPr/>
        </p:nvSpPr>
        <p:spPr>
          <a:xfrm>
            <a:off x="5829300" y="2286013"/>
            <a:ext cx="2362200" cy="584775"/>
          </a:xfrm>
          <a:prstGeom prst="rect">
            <a:avLst/>
          </a:prstGeom>
          <a:noFill/>
        </p:spPr>
        <p:txBody>
          <a:bodyPr wrap="square" rtlCol="0">
            <a:prstTxWarp prst="textPlain">
              <a:avLst/>
            </a:prstTxWarp>
            <a:spAutoFit/>
          </a:bodyPr>
          <a:lstStyle/>
          <a:p>
            <a:r>
              <a:rPr lang="en-US" sz="3200" b="1" dirty="0" smtClean="0">
                <a:solidFill>
                  <a:schemeClr val="bg1"/>
                </a:solidFill>
                <a:latin typeface="Book Antiqua" pitchFamily="18" charset="0"/>
              </a:rPr>
              <a:t>Would that</a:t>
            </a:r>
            <a:endParaRPr lang="en-US" sz="3200" b="1" dirty="0">
              <a:solidFill>
                <a:schemeClr val="bg1"/>
              </a:solidFill>
              <a:latin typeface="Book Antiqua" pitchFamily="18" charset="0"/>
            </a:endParaRPr>
          </a:p>
        </p:txBody>
      </p:sp>
      <p:sp>
        <p:nvSpPr>
          <p:cNvPr id="5" name="TextBox 4"/>
          <p:cNvSpPr txBox="1"/>
          <p:nvPr/>
        </p:nvSpPr>
        <p:spPr>
          <a:xfrm>
            <a:off x="8305800" y="2286011"/>
            <a:ext cx="228600" cy="584775"/>
          </a:xfrm>
          <a:prstGeom prst="rect">
            <a:avLst/>
          </a:prstGeom>
          <a:noFill/>
        </p:spPr>
        <p:txBody>
          <a:bodyPr wrap="square" rtlCol="0">
            <a:prstTxWarp prst="textPlain">
              <a:avLst/>
            </a:prstTxWarp>
            <a:spAutoFit/>
          </a:bodyPr>
          <a:lstStyle/>
          <a:p>
            <a:r>
              <a:rPr lang="en-US" sz="3200" b="1" dirty="0" smtClean="0">
                <a:solidFill>
                  <a:schemeClr val="bg1"/>
                </a:solidFill>
                <a:latin typeface="Book Antiqua" pitchFamily="18" charset="0"/>
              </a:rPr>
              <a:t>+</a:t>
            </a:r>
            <a:endParaRPr lang="en-US" sz="3200" b="1" dirty="0">
              <a:solidFill>
                <a:schemeClr val="bg1"/>
              </a:solidFill>
              <a:latin typeface="Book Antiqua" pitchFamily="18" charset="0"/>
            </a:endParaRPr>
          </a:p>
        </p:txBody>
      </p:sp>
      <p:sp>
        <p:nvSpPr>
          <p:cNvPr id="7" name="TextBox 6"/>
          <p:cNvSpPr txBox="1"/>
          <p:nvPr/>
        </p:nvSpPr>
        <p:spPr>
          <a:xfrm>
            <a:off x="8648700" y="2286010"/>
            <a:ext cx="3924300" cy="584775"/>
          </a:xfrm>
          <a:prstGeom prst="rect">
            <a:avLst/>
          </a:prstGeom>
          <a:noFill/>
        </p:spPr>
        <p:txBody>
          <a:bodyPr wrap="square" rtlCol="0">
            <a:prstTxWarp prst="textPlain">
              <a:avLst/>
            </a:prstTxWarp>
            <a:spAutoFit/>
          </a:bodyPr>
          <a:lstStyle/>
          <a:p>
            <a:r>
              <a:rPr lang="en-US" sz="3200" b="1" dirty="0" smtClean="0">
                <a:solidFill>
                  <a:schemeClr val="bg1"/>
                </a:solidFill>
                <a:latin typeface="Book Antiqua" pitchFamily="18" charset="0"/>
              </a:rPr>
              <a:t>Assertive sentence !</a:t>
            </a:r>
            <a:endParaRPr lang="en-US" sz="3200" b="1" dirty="0">
              <a:solidFill>
                <a:schemeClr val="bg1"/>
              </a:solidFill>
              <a:latin typeface="Book Antiqua" pitchFamily="18" charset="0"/>
            </a:endParaRPr>
          </a:p>
        </p:txBody>
      </p:sp>
      <p:sp>
        <p:nvSpPr>
          <p:cNvPr id="13" name="TextBox 12"/>
          <p:cNvSpPr txBox="1"/>
          <p:nvPr/>
        </p:nvSpPr>
        <p:spPr>
          <a:xfrm>
            <a:off x="5840074" y="4628394"/>
            <a:ext cx="2427626" cy="584775"/>
          </a:xfrm>
          <a:prstGeom prst="rect">
            <a:avLst/>
          </a:prstGeom>
          <a:noFill/>
        </p:spPr>
        <p:txBody>
          <a:bodyPr wrap="square" rtlCol="0">
            <a:prstTxWarp prst="textPlain">
              <a:avLst/>
            </a:prstTxWarp>
            <a:spAutoFit/>
          </a:bodyPr>
          <a:lstStyle/>
          <a:p>
            <a:r>
              <a:rPr lang="en-US" sz="3200" b="1" dirty="0" smtClean="0">
                <a:solidFill>
                  <a:schemeClr val="bg1"/>
                </a:solidFill>
                <a:latin typeface="Book Antiqua" pitchFamily="18" charset="0"/>
              </a:rPr>
              <a:t>Would that</a:t>
            </a:r>
            <a:endParaRPr lang="en-US" sz="3200" b="1" dirty="0">
              <a:solidFill>
                <a:schemeClr val="bg1"/>
              </a:solidFill>
              <a:latin typeface="Book Antiqua" pitchFamily="18" charset="0"/>
            </a:endParaRPr>
          </a:p>
        </p:txBody>
      </p:sp>
      <p:sp>
        <p:nvSpPr>
          <p:cNvPr id="14" name="TextBox 13"/>
          <p:cNvSpPr txBox="1"/>
          <p:nvPr/>
        </p:nvSpPr>
        <p:spPr>
          <a:xfrm>
            <a:off x="8404861" y="4644723"/>
            <a:ext cx="4777739" cy="765477"/>
          </a:xfrm>
          <a:prstGeom prst="rect">
            <a:avLst/>
          </a:prstGeom>
          <a:noFill/>
        </p:spPr>
        <p:txBody>
          <a:bodyPr wrap="square" rtlCol="0">
            <a:prstTxWarp prst="textPlain">
              <a:avLst/>
            </a:prstTxWarp>
            <a:spAutoFit/>
          </a:bodyPr>
          <a:lstStyle/>
          <a:p>
            <a:r>
              <a:rPr lang="en-US" sz="3200" b="1" dirty="0" smtClean="0">
                <a:solidFill>
                  <a:schemeClr val="bg1"/>
                </a:solidFill>
                <a:latin typeface="Book Antiqua" pitchFamily="18" charset="0"/>
              </a:rPr>
              <a:t>I could be a child again !</a:t>
            </a:r>
            <a:endParaRPr lang="en-US" sz="3200" b="1" dirty="0">
              <a:solidFill>
                <a:schemeClr val="bg1"/>
              </a:solidFill>
              <a:latin typeface="Book Antiqua" pitchFamily="18" charset="0"/>
            </a:endParaRPr>
          </a:p>
        </p:txBody>
      </p:sp>
    </p:spTree>
    <p:extLst>
      <p:ext uri="{BB962C8B-B14F-4D97-AF65-F5344CB8AC3E}">
        <p14:creationId xmlns="" xmlns:p14="http://schemas.microsoft.com/office/powerpoint/2010/main" val="108743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500"/>
                                        <p:tgtEl>
                                          <p:spTgt spid="13"/>
                                        </p:tgtEl>
                                      </p:cBhvr>
                                    </p:animEffect>
                                  </p:childTnLst>
                                </p:cTn>
                              </p:par>
                            </p:childTnLst>
                          </p:cTn>
                        </p:par>
                      </p:childTnLst>
                    </p:cTn>
                  </p:par>
                </p:childTnLst>
              </p:cTn>
              <p:nextCondLst>
                <p:cond evt="onClick" delay="0">
                  <p:tgtEl>
                    <p:spTgt spid="4"/>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right)">
                                      <p:cBhvr>
                                        <p:cTn id="32" dur="500"/>
                                        <p:tgtEl>
                                          <p:spTgt spid="14"/>
                                        </p:tgtEl>
                                      </p:cBhvr>
                                    </p:animEffect>
                                  </p:childTnLst>
                                </p:cTn>
                              </p:par>
                            </p:childTnLst>
                          </p:cTn>
                        </p:par>
                      </p:childTnLst>
                    </p:cTn>
                  </p:par>
                </p:childTnLst>
              </p:cTn>
              <p:nextCondLst>
                <p:cond evt="onClick" delay="0">
                  <p:tgtEl>
                    <p:spTgt spid="7"/>
                  </p:tgtEl>
                </p:cond>
              </p:nextCondLst>
            </p:seq>
          </p:childTnLst>
        </p:cTn>
      </p:par>
    </p:tnLst>
    <p:bldLst>
      <p:bldP spid="4" grpId="0"/>
      <p:bldP spid="5" grpId="0"/>
      <p:bldP spid="7"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9000" b="-9000"/>
          </a:stretch>
        </a:blipFill>
        <a:effectLst/>
      </p:bgPr>
    </p:bg>
    <p:spTree>
      <p:nvGrpSpPr>
        <p:cNvPr id="1" name=""/>
        <p:cNvGrpSpPr/>
        <p:nvPr/>
      </p:nvGrpSpPr>
      <p:grpSpPr>
        <a:xfrm>
          <a:off x="0" y="0"/>
          <a:ext cx="0" cy="0"/>
          <a:chOff x="0" y="0"/>
          <a:chExt cx="0" cy="0"/>
        </a:xfrm>
      </p:grpSpPr>
      <p:sp>
        <p:nvSpPr>
          <p:cNvPr id="2" name="TextBox 1"/>
          <p:cNvSpPr txBox="1"/>
          <p:nvPr/>
        </p:nvSpPr>
        <p:spPr>
          <a:xfrm>
            <a:off x="4724400" y="1219200"/>
            <a:ext cx="6400800" cy="1219200"/>
          </a:xfrm>
          <a:prstGeom prst="rect">
            <a:avLst/>
          </a:prstGeom>
          <a:noFill/>
        </p:spPr>
        <p:txBody>
          <a:bodyPr wrap="square" rtlCol="0">
            <a:prstTxWarp prst="textPlain">
              <a:avLst/>
            </a:prstTxWarp>
            <a:spAutoFit/>
          </a:bodyPr>
          <a:lstStyle/>
          <a:p>
            <a:pPr algn="ctr"/>
            <a:r>
              <a:rPr lang="en-US" b="1" dirty="0" smtClean="0">
                <a:latin typeface="Book Antiqua" pitchFamily="18" charset="0"/>
              </a:rPr>
              <a:t>Rearrange the jumbled words to </a:t>
            </a:r>
          </a:p>
          <a:p>
            <a:pPr algn="ctr"/>
            <a:r>
              <a:rPr lang="en-US" b="1" u="sng" dirty="0" smtClean="0">
                <a:latin typeface="Book Antiqua" pitchFamily="18" charset="0"/>
              </a:rPr>
              <a:t>make exclamatory sentences.</a:t>
            </a:r>
            <a:endParaRPr lang="en-US" b="1" u="sng" dirty="0">
              <a:latin typeface="Book Antiqua" pitchFamily="18" charset="0"/>
            </a:endParaRPr>
          </a:p>
        </p:txBody>
      </p:sp>
      <p:sp>
        <p:nvSpPr>
          <p:cNvPr id="3" name="TextBox 2"/>
          <p:cNvSpPr txBox="1"/>
          <p:nvPr/>
        </p:nvSpPr>
        <p:spPr>
          <a:xfrm>
            <a:off x="3886200" y="2819400"/>
            <a:ext cx="7467600" cy="2743200"/>
          </a:xfrm>
          <a:prstGeom prst="rect">
            <a:avLst/>
          </a:prstGeom>
          <a:noFill/>
        </p:spPr>
        <p:txBody>
          <a:bodyPr wrap="square" rtlCol="0">
            <a:prstTxWarp prst="textPlain">
              <a:avLst/>
            </a:prstTxWarp>
            <a:spAutoFit/>
          </a:bodyPr>
          <a:lstStyle/>
          <a:p>
            <a:pPr marL="457200" indent="-457200">
              <a:buAutoNum type="arabicPeriod"/>
            </a:pPr>
            <a:r>
              <a:rPr lang="en-US" b="1" dirty="0" smtClean="0">
                <a:latin typeface="Book Antiqua" pitchFamily="18" charset="0"/>
              </a:rPr>
              <a:t>a it, beautiful, frame, what, is, !</a:t>
            </a:r>
          </a:p>
          <a:p>
            <a:pPr marL="457200" indent="-457200">
              <a:buAutoNum type="arabicPeriod"/>
            </a:pPr>
            <a:r>
              <a:rPr lang="en-US" b="1" dirty="0">
                <a:latin typeface="Book Antiqua" pitchFamily="18" charset="0"/>
              </a:rPr>
              <a:t>n</a:t>
            </a:r>
            <a:r>
              <a:rPr lang="en-US" b="1" dirty="0" smtClean="0">
                <a:latin typeface="Book Antiqua" pitchFamily="18" charset="0"/>
              </a:rPr>
              <a:t>ice, the, frame, how, is,!</a:t>
            </a:r>
          </a:p>
          <a:p>
            <a:pPr marL="457200" indent="-457200">
              <a:buAutoNum type="arabicPeriod"/>
            </a:pPr>
            <a:r>
              <a:rPr lang="en-US" b="1" dirty="0" smtClean="0">
                <a:latin typeface="Book Antiqua" pitchFamily="18" charset="0"/>
              </a:rPr>
              <a:t>I, wings a, of, had, the, bird,!</a:t>
            </a:r>
          </a:p>
          <a:p>
            <a:pPr marL="457200" indent="-457200">
              <a:buAutoNum type="arabicPeriod"/>
            </a:pPr>
            <a:r>
              <a:rPr lang="en-US" b="1" dirty="0" smtClean="0">
                <a:latin typeface="Book Antiqua" pitchFamily="18" charset="0"/>
              </a:rPr>
              <a:t>I, that, be, again, child, I, would, could, a, !</a:t>
            </a:r>
          </a:p>
          <a:p>
            <a:pPr marL="457200" indent="-457200">
              <a:buAutoNum type="arabicPeriod"/>
            </a:pPr>
            <a:r>
              <a:rPr lang="en-US" b="1" dirty="0">
                <a:latin typeface="Book Antiqua" pitchFamily="18" charset="0"/>
              </a:rPr>
              <a:t>w</a:t>
            </a:r>
            <a:r>
              <a:rPr lang="en-US" b="1" dirty="0" smtClean="0">
                <a:latin typeface="Book Antiqua" pitchFamily="18" charset="0"/>
              </a:rPr>
              <a:t>ere, if, a, I, butterfly!</a:t>
            </a:r>
            <a:endParaRPr lang="en-US" b="1" dirty="0">
              <a:latin typeface="Book Antiqua" pitchFamily="18" charset="0"/>
            </a:endParaRPr>
          </a:p>
        </p:txBody>
      </p:sp>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0668000" y="4507921"/>
            <a:ext cx="3264479" cy="3264479"/>
          </a:xfrm>
          <a:prstGeom prst="rect">
            <a:avLst/>
          </a:prstGeom>
        </p:spPr>
      </p:pic>
      <p:pic>
        <p:nvPicPr>
          <p:cNvPr id="6" name="Picture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981200" y="4114800"/>
            <a:ext cx="2981785" cy="2758357"/>
          </a:xfrm>
          <a:prstGeom prst="rect">
            <a:avLst/>
          </a:prstGeom>
        </p:spPr>
      </p:pic>
      <p:pic>
        <p:nvPicPr>
          <p:cNvPr id="7" name="Picture 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rot="19215993" flipH="1">
            <a:off x="10810087" y="-543039"/>
            <a:ext cx="2659316" cy="2409800"/>
          </a:xfrm>
          <a:prstGeom prst="rect">
            <a:avLst/>
          </a:prstGeom>
        </p:spPr>
      </p:pic>
      <p:pic>
        <p:nvPicPr>
          <p:cNvPr id="8" name="Picture 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rot="19215993" flipH="1">
            <a:off x="2215677" y="-342759"/>
            <a:ext cx="2659316" cy="2409800"/>
          </a:xfrm>
          <a:prstGeom prst="rect">
            <a:avLst/>
          </a:prstGeom>
        </p:spPr>
      </p:pic>
    </p:spTree>
    <p:extLst>
      <p:ext uri="{BB962C8B-B14F-4D97-AF65-F5344CB8AC3E}">
        <p14:creationId xmlns="" xmlns:p14="http://schemas.microsoft.com/office/powerpoint/2010/main" val="4032772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9000" b="-9000"/>
          </a:stretch>
        </a:blipFill>
        <a:effectLst/>
      </p:bgPr>
    </p:bg>
    <p:spTree>
      <p:nvGrpSpPr>
        <p:cNvPr id="1" name=""/>
        <p:cNvGrpSpPr/>
        <p:nvPr/>
      </p:nvGrpSpPr>
      <p:grpSpPr>
        <a:xfrm>
          <a:off x="0" y="0"/>
          <a:ext cx="0" cy="0"/>
          <a:chOff x="0" y="0"/>
          <a:chExt cx="0" cy="0"/>
        </a:xfrm>
      </p:grpSpPr>
      <p:sp>
        <p:nvSpPr>
          <p:cNvPr id="2" name="TextBox 1"/>
          <p:cNvSpPr txBox="1"/>
          <p:nvPr/>
        </p:nvSpPr>
        <p:spPr>
          <a:xfrm>
            <a:off x="3581400" y="2133600"/>
            <a:ext cx="7787640" cy="1676400"/>
          </a:xfrm>
          <a:prstGeom prst="rect">
            <a:avLst/>
          </a:prstGeom>
          <a:noFill/>
        </p:spPr>
        <p:txBody>
          <a:bodyPr wrap="square" rtlCol="0">
            <a:prstTxWarp prst="textPlain">
              <a:avLst/>
            </a:prstTxWarp>
            <a:spAutoFit/>
          </a:bodyPr>
          <a:lstStyle/>
          <a:p>
            <a:pPr algn="ctr"/>
            <a:r>
              <a:rPr lang="en-US" b="1" dirty="0" smtClean="0">
                <a:latin typeface="Book Antiqua" pitchFamily="18" charset="0"/>
              </a:rPr>
              <a:t>Make five exclamatory </a:t>
            </a:r>
          </a:p>
          <a:p>
            <a:pPr algn="ctr"/>
            <a:r>
              <a:rPr lang="en-US" b="1" dirty="0" smtClean="0">
                <a:latin typeface="Book Antiqua" pitchFamily="18" charset="0"/>
              </a:rPr>
              <a:t>sentences with the pictures</a:t>
            </a:r>
            <a:endParaRPr lang="en-US" b="1" dirty="0">
              <a:latin typeface="Book Antiqua" pitchFamily="18" charset="0"/>
            </a:endParaRPr>
          </a:p>
        </p:txBody>
      </p:sp>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flipH="1">
            <a:off x="7848600" y="4267200"/>
            <a:ext cx="2438400" cy="3000375"/>
          </a:xfrm>
          <a:prstGeom prst="rect">
            <a:avLst/>
          </a:prstGeom>
        </p:spPr>
      </p:pic>
      <p:pic>
        <p:nvPicPr>
          <p:cNvPr id="9" name="Picture 8"/>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8153400" y="3943350"/>
            <a:ext cx="5715000" cy="3829050"/>
          </a:xfrm>
          <a:prstGeom prst="rect">
            <a:avLst/>
          </a:prstGeom>
        </p:spPr>
      </p:pic>
      <p:pic>
        <p:nvPicPr>
          <p:cNvPr id="11" name="Picture 1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267200" y="3151909"/>
            <a:ext cx="3048000" cy="4849091"/>
          </a:xfrm>
          <a:prstGeom prst="rect">
            <a:avLst/>
          </a:prstGeom>
        </p:spPr>
      </p:pic>
      <p:pic>
        <p:nvPicPr>
          <p:cNvPr id="13" name="Picture 12"/>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flipH="1">
            <a:off x="-63064" y="0"/>
            <a:ext cx="5084243" cy="3943349"/>
          </a:xfrm>
          <a:prstGeom prst="rect">
            <a:avLst/>
          </a:prstGeom>
        </p:spPr>
      </p:pic>
    </p:spTree>
    <p:extLst>
      <p:ext uri="{BB962C8B-B14F-4D97-AF65-F5344CB8AC3E}">
        <p14:creationId xmlns="" xmlns:p14="http://schemas.microsoft.com/office/powerpoint/2010/main" val="224700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844894814"/>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43000" b="-43000"/>
          </a:stretch>
        </a:blipFill>
        <a:effectLst/>
      </p:bgPr>
    </p:bg>
    <p:spTree>
      <p:nvGrpSpPr>
        <p:cNvPr id="1" name=""/>
        <p:cNvGrpSpPr/>
        <p:nvPr/>
      </p:nvGrpSpPr>
      <p:grpSpPr>
        <a:xfrm>
          <a:off x="0" y="0"/>
          <a:ext cx="0" cy="0"/>
          <a:chOff x="0" y="0"/>
          <a:chExt cx="0" cy="0"/>
        </a:xfrm>
      </p:grpSpPr>
      <p:sp>
        <p:nvSpPr>
          <p:cNvPr id="4" name="TextBox 3"/>
          <p:cNvSpPr txBox="1"/>
          <p:nvPr/>
        </p:nvSpPr>
        <p:spPr>
          <a:xfrm>
            <a:off x="3581400" y="3276600"/>
            <a:ext cx="6400800" cy="1752600"/>
          </a:xfrm>
          <a:prstGeom prst="rect">
            <a:avLst/>
          </a:prstGeom>
          <a:noFill/>
        </p:spPr>
        <p:txBody>
          <a:bodyPr wrap="square" rtlCol="0">
            <a:prstTxWarp prst="textPlain">
              <a:avLst/>
            </a:prstTxWarp>
            <a:spAutoFit/>
          </a:bodyPr>
          <a:lstStyle/>
          <a:p>
            <a:r>
              <a:rPr lang="en-US" b="1" dirty="0" smtClean="0">
                <a:latin typeface="Book Antiqua" pitchFamily="18" charset="0"/>
              </a:rPr>
              <a:t>Welcome</a:t>
            </a:r>
            <a:endParaRPr lang="en-US" b="1" dirty="0">
              <a:latin typeface="Book Antiqua" pitchFamily="18" charset="0"/>
            </a:endParaRPr>
          </a:p>
        </p:txBody>
      </p:sp>
    </p:spTree>
    <p:extLst>
      <p:ext uri="{BB962C8B-B14F-4D97-AF65-F5344CB8AC3E}">
        <p14:creationId xmlns="" xmlns:p14="http://schemas.microsoft.com/office/powerpoint/2010/main" val="969537293"/>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20000">
              <a:srgbClr val="000040"/>
            </a:gs>
            <a:gs pos="93000">
              <a:srgbClr val="400040"/>
            </a:gs>
          </a:gsLst>
          <a:lin ang="5400000" scaled="0"/>
        </a:gradFill>
        <a:effectLst/>
      </p:bgPr>
    </p:bg>
    <p:spTree>
      <p:nvGrpSpPr>
        <p:cNvPr id="1" name=""/>
        <p:cNvGrpSpPr/>
        <p:nvPr/>
      </p:nvGrpSpPr>
      <p:grpSpPr>
        <a:xfrm>
          <a:off x="0" y="0"/>
          <a:ext cx="0" cy="0"/>
          <a:chOff x="0" y="0"/>
          <a:chExt cx="0" cy="0"/>
        </a:xfrm>
      </p:grpSpPr>
      <p:sp>
        <p:nvSpPr>
          <p:cNvPr id="5" name="TextBox 4"/>
          <p:cNvSpPr txBox="1"/>
          <p:nvPr/>
        </p:nvSpPr>
        <p:spPr>
          <a:xfrm>
            <a:off x="4876800" y="457200"/>
            <a:ext cx="4800600" cy="838200"/>
          </a:xfrm>
          <a:prstGeom prst="rect">
            <a:avLst/>
          </a:prstGeom>
          <a:noFill/>
        </p:spPr>
        <p:txBody>
          <a:bodyPr wrap="square" rtlCol="0">
            <a:prstTxWarp prst="textPlain">
              <a:avLst/>
            </a:prstTxWarp>
            <a:spAutoFit/>
          </a:bodyPr>
          <a:lstStyle/>
          <a:p>
            <a:r>
              <a:rPr lang="en-US" b="1" u="sng" dirty="0" smtClean="0">
                <a:solidFill>
                  <a:schemeClr val="bg1"/>
                </a:solidFill>
                <a:latin typeface="Book Antiqua" pitchFamily="18" charset="0"/>
              </a:rPr>
              <a:t>Introduction</a:t>
            </a:r>
            <a:endParaRPr lang="en-US" b="1" u="sng" dirty="0">
              <a:solidFill>
                <a:schemeClr val="bg1"/>
              </a:solidFill>
              <a:latin typeface="Book Antiqua" pitchFamily="18" charset="0"/>
            </a:endParaRPr>
          </a:p>
        </p:txBody>
      </p:sp>
      <p:sp>
        <p:nvSpPr>
          <p:cNvPr id="6" name="TextBox 5"/>
          <p:cNvSpPr txBox="1"/>
          <p:nvPr/>
        </p:nvSpPr>
        <p:spPr>
          <a:xfrm>
            <a:off x="4876800" y="1905000"/>
            <a:ext cx="8610600" cy="4800600"/>
          </a:xfrm>
          <a:prstGeom prst="rect">
            <a:avLst/>
          </a:prstGeom>
          <a:noFill/>
        </p:spPr>
        <p:txBody>
          <a:bodyPr wrap="square" rtlCol="0">
            <a:prstTxWarp prst="textPlain">
              <a:avLst/>
            </a:prstTxWarp>
            <a:spAutoFit/>
          </a:bodyPr>
          <a:lstStyle/>
          <a:p>
            <a:r>
              <a:rPr lang="en-US" b="1" dirty="0" err="1" smtClean="0">
                <a:solidFill>
                  <a:schemeClr val="bg1"/>
                </a:solidFill>
                <a:latin typeface="Book Antiqua" pitchFamily="18" charset="0"/>
              </a:rPr>
              <a:t>Komal</a:t>
            </a:r>
            <a:r>
              <a:rPr lang="en-US" b="1" dirty="0" smtClean="0">
                <a:solidFill>
                  <a:schemeClr val="bg1"/>
                </a:solidFill>
                <a:latin typeface="Book Antiqua" pitchFamily="18" charset="0"/>
              </a:rPr>
              <a:t> </a:t>
            </a:r>
            <a:r>
              <a:rPr lang="en-US" b="1" dirty="0" err="1" smtClean="0">
                <a:solidFill>
                  <a:schemeClr val="bg1"/>
                </a:solidFill>
                <a:latin typeface="Book Antiqua" pitchFamily="18" charset="0"/>
              </a:rPr>
              <a:t>Kanta</a:t>
            </a:r>
            <a:r>
              <a:rPr lang="en-US" b="1" dirty="0" smtClean="0">
                <a:solidFill>
                  <a:schemeClr val="bg1"/>
                </a:solidFill>
                <a:latin typeface="Book Antiqua" pitchFamily="18" charset="0"/>
              </a:rPr>
              <a:t> Ray </a:t>
            </a:r>
            <a:r>
              <a:rPr lang="en-US" b="1" dirty="0" err="1" smtClean="0">
                <a:solidFill>
                  <a:schemeClr val="bg1"/>
                </a:solidFill>
                <a:latin typeface="Book Antiqua" pitchFamily="18" charset="0"/>
              </a:rPr>
              <a:t>Talukder</a:t>
            </a:r>
            <a:endParaRPr lang="en-US" b="1" dirty="0" smtClean="0">
              <a:solidFill>
                <a:schemeClr val="bg1"/>
              </a:solidFill>
              <a:latin typeface="Book Antiqua" pitchFamily="18" charset="0"/>
            </a:endParaRPr>
          </a:p>
          <a:p>
            <a:r>
              <a:rPr lang="en-US" b="1" dirty="0" err="1" smtClean="0">
                <a:solidFill>
                  <a:schemeClr val="bg1"/>
                </a:solidFill>
                <a:latin typeface="Book Antiqua" pitchFamily="18" charset="0"/>
              </a:rPr>
              <a:t>MA,BEd</a:t>
            </a:r>
            <a:r>
              <a:rPr lang="en-US" b="1" dirty="0" smtClean="0">
                <a:solidFill>
                  <a:schemeClr val="bg1"/>
                </a:solidFill>
                <a:latin typeface="Book Antiqua" pitchFamily="18" charset="0"/>
              </a:rPr>
              <a:t>  AHM </a:t>
            </a:r>
          </a:p>
          <a:p>
            <a:r>
              <a:rPr lang="en-US" b="1" dirty="0" err="1" smtClean="0">
                <a:solidFill>
                  <a:schemeClr val="bg1"/>
                </a:solidFill>
                <a:latin typeface="Book Antiqua" pitchFamily="18" charset="0"/>
              </a:rPr>
              <a:t>L.P.School</a:t>
            </a:r>
            <a:r>
              <a:rPr lang="en-US" b="1" dirty="0" smtClean="0">
                <a:solidFill>
                  <a:schemeClr val="bg1"/>
                </a:solidFill>
                <a:latin typeface="Book Antiqua" pitchFamily="18" charset="0"/>
              </a:rPr>
              <a:t> &amp; College</a:t>
            </a:r>
          </a:p>
          <a:p>
            <a:r>
              <a:rPr lang="en-US" b="1" dirty="0" err="1" smtClean="0">
                <a:solidFill>
                  <a:schemeClr val="bg1"/>
                </a:solidFill>
                <a:latin typeface="Book Antiqua" pitchFamily="18" charset="0"/>
              </a:rPr>
              <a:t>Chhatak,Sunamgonj</a:t>
            </a:r>
            <a:r>
              <a:rPr lang="en-US" b="1" dirty="0" smtClean="0">
                <a:solidFill>
                  <a:schemeClr val="bg1"/>
                </a:solidFill>
                <a:latin typeface="Book Antiqua" pitchFamily="18" charset="0"/>
              </a:rPr>
              <a:t>.</a:t>
            </a:r>
          </a:p>
          <a:p>
            <a:endParaRPr lang="en-US" b="1" dirty="0">
              <a:solidFill>
                <a:schemeClr val="bg1"/>
              </a:solidFill>
              <a:latin typeface="Book Antiqua" pitchFamily="18" charset="0"/>
            </a:endParaRPr>
          </a:p>
          <a:p>
            <a:r>
              <a:rPr lang="en-US" b="1" dirty="0" smtClean="0">
                <a:solidFill>
                  <a:schemeClr val="bg1"/>
                </a:solidFill>
                <a:latin typeface="Book Antiqua" pitchFamily="18" charset="0"/>
              </a:rPr>
              <a:t>Class VI-IX</a:t>
            </a:r>
          </a:p>
          <a:p>
            <a:r>
              <a:rPr lang="en-US" b="1" dirty="0" smtClean="0">
                <a:solidFill>
                  <a:schemeClr val="bg1"/>
                </a:solidFill>
                <a:latin typeface="Book Antiqua" pitchFamily="18" charset="0"/>
              </a:rPr>
              <a:t>English 2</a:t>
            </a:r>
            <a:r>
              <a:rPr lang="en-US" b="1" baseline="30000" dirty="0" smtClean="0">
                <a:solidFill>
                  <a:schemeClr val="bg1"/>
                </a:solidFill>
                <a:latin typeface="Book Antiqua" pitchFamily="18" charset="0"/>
              </a:rPr>
              <a:t>nd</a:t>
            </a:r>
            <a:r>
              <a:rPr lang="en-US" b="1" dirty="0" smtClean="0">
                <a:solidFill>
                  <a:schemeClr val="bg1"/>
                </a:solidFill>
                <a:latin typeface="Book Antiqua" pitchFamily="18" charset="0"/>
              </a:rPr>
              <a:t> Paper</a:t>
            </a:r>
          </a:p>
          <a:p>
            <a:r>
              <a:rPr lang="en-US" b="1" dirty="0" smtClean="0">
                <a:solidFill>
                  <a:schemeClr val="bg1"/>
                </a:solidFill>
                <a:latin typeface="Book Antiqua" pitchFamily="18" charset="0"/>
              </a:rPr>
              <a:t>Grammar</a:t>
            </a:r>
            <a:endParaRPr lang="en-US" b="1" dirty="0">
              <a:solidFill>
                <a:schemeClr val="bg1"/>
              </a:solidFill>
              <a:latin typeface="Book Antiqua" pitchFamily="18" charset="0"/>
            </a:endParaRPr>
          </a:p>
        </p:txBody>
      </p:sp>
      <p:pic>
        <p:nvPicPr>
          <p:cNvPr id="7" name="Picture 6" descr="IMG_20160317_234216.JPG"/>
          <p:cNvPicPr>
            <a:picLocks noChangeAspect="1"/>
          </p:cNvPicPr>
          <p:nvPr/>
        </p:nvPicPr>
        <p:blipFill>
          <a:blip r:embed="rId3" cstate="print"/>
          <a:stretch>
            <a:fillRect/>
          </a:stretch>
        </p:blipFill>
        <p:spPr>
          <a:xfrm>
            <a:off x="1066800" y="2362200"/>
            <a:ext cx="3115431" cy="3185070"/>
          </a:xfrm>
          <a:prstGeom prst="ellipse">
            <a:avLst/>
          </a:prstGeom>
          <a:ln w="63500" cap="rnd">
            <a:solidFill>
              <a:srgbClr val="FFC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 xmlns:p14="http://schemas.microsoft.com/office/powerpoint/2010/main" val="2911711182"/>
      </p:ext>
    </p:extLst>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9000" b="-9000"/>
          </a:stretch>
        </a:blipFill>
        <a:effectLst/>
      </p:bgPr>
    </p:bg>
    <p:spTree>
      <p:nvGrpSpPr>
        <p:cNvPr id="1" name=""/>
        <p:cNvGrpSpPr/>
        <p:nvPr/>
      </p:nvGrpSpPr>
      <p:grpSpPr>
        <a:xfrm>
          <a:off x="0" y="0"/>
          <a:ext cx="0" cy="0"/>
          <a:chOff x="0" y="0"/>
          <a:chExt cx="0" cy="0"/>
        </a:xfrm>
      </p:grpSpPr>
      <p:sp>
        <p:nvSpPr>
          <p:cNvPr id="3" name="TextBox 2"/>
          <p:cNvSpPr txBox="1"/>
          <p:nvPr/>
        </p:nvSpPr>
        <p:spPr>
          <a:xfrm>
            <a:off x="3276600" y="3810000"/>
            <a:ext cx="7848600" cy="762000"/>
          </a:xfrm>
          <a:prstGeom prst="rect">
            <a:avLst/>
          </a:prstGeom>
          <a:noFill/>
        </p:spPr>
        <p:txBody>
          <a:bodyPr wrap="square" rtlCol="0">
            <a:prstTxWarp prst="textPlain">
              <a:avLst/>
            </a:prstTxWarp>
            <a:spAutoFit/>
          </a:bodyPr>
          <a:lstStyle/>
          <a:p>
            <a:r>
              <a:rPr lang="en-US" b="1" dirty="0" smtClean="0">
                <a:latin typeface="Book Antiqua" pitchFamily="18" charset="0"/>
              </a:rPr>
              <a:t>What an exciting water game it is!</a:t>
            </a:r>
            <a:endParaRPr lang="en-US" b="1" dirty="0">
              <a:latin typeface="Book Antiqua" pitchFamily="18" charset="0"/>
            </a:endParaRPr>
          </a:p>
        </p:txBody>
      </p:sp>
      <p:sp>
        <p:nvSpPr>
          <p:cNvPr id="4" name="TextBox 3"/>
          <p:cNvSpPr txBox="1"/>
          <p:nvPr/>
        </p:nvSpPr>
        <p:spPr>
          <a:xfrm>
            <a:off x="3505200" y="4709161"/>
            <a:ext cx="6858000" cy="762000"/>
          </a:xfrm>
          <a:prstGeom prst="rect">
            <a:avLst/>
          </a:prstGeom>
          <a:noFill/>
        </p:spPr>
        <p:txBody>
          <a:bodyPr wrap="square" rtlCol="0">
            <a:prstTxWarp prst="textPlain">
              <a:avLst/>
            </a:prstTxWarp>
            <a:spAutoFit/>
          </a:bodyPr>
          <a:lstStyle/>
          <a:p>
            <a:r>
              <a:rPr lang="en-US" b="1" dirty="0" smtClean="0">
                <a:latin typeface="Book Antiqua" pitchFamily="18" charset="0"/>
              </a:rPr>
              <a:t>How amazing the show is!</a:t>
            </a:r>
            <a:endParaRPr lang="en-US" b="1" dirty="0">
              <a:latin typeface="Book Antiqua" pitchFamily="18" charset="0"/>
            </a:endParaRPr>
          </a:p>
        </p:txBody>
      </p:sp>
      <p:graphicFrame>
        <p:nvGraphicFramePr>
          <p:cNvPr id="5" name="Object 4">
            <a:hlinkClick r:id="" action="ppaction://ole?verb=0"/>
          </p:cNvPr>
          <p:cNvGraphicFramePr>
            <a:graphicFrameLocks noChangeAspect="1"/>
          </p:cNvGraphicFramePr>
          <p:nvPr>
            <p:extLst>
              <p:ext uri="{D42A27DB-BD31-4B8C-83A1-F6EECF244321}">
                <p14:modId xmlns="" xmlns:p14="http://schemas.microsoft.com/office/powerpoint/2010/main" val="1983396589"/>
              </p:ext>
            </p:extLst>
          </p:nvPr>
        </p:nvGraphicFramePr>
        <p:xfrm>
          <a:off x="6629400" y="2057401"/>
          <a:ext cx="914400" cy="771525"/>
        </p:xfrm>
        <a:graphic>
          <a:graphicData uri="http://schemas.openxmlformats.org/presentationml/2006/ole">
            <p:oleObj spid="_x0000_s1048" name="Packager Shell Object" showAsIcon="1" r:id="rId5" imgW="914400" imgH="771480" progId="Package">
              <p:embed/>
            </p:oleObj>
          </a:graphicData>
        </a:graphic>
      </p:graphicFrame>
      <p:sp>
        <p:nvSpPr>
          <p:cNvPr id="2" name="Oval 1"/>
          <p:cNvSpPr/>
          <p:nvPr/>
        </p:nvSpPr>
        <p:spPr>
          <a:xfrm>
            <a:off x="4953000" y="1508760"/>
            <a:ext cx="4495800" cy="1600200"/>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4400" b="1" dirty="0" smtClean="0">
                <a:latin typeface="Book Antiqua" pitchFamily="18" charset="0"/>
              </a:rPr>
              <a:t>Let’s enjoy</a:t>
            </a:r>
            <a:endParaRPr lang="en-US" sz="4400" b="1" dirty="0">
              <a:latin typeface="Book Antiqua" pitchFamily="18" charset="0"/>
            </a:endParaRPr>
          </a:p>
        </p:txBody>
      </p:sp>
    </p:spTree>
    <p:extLst>
      <p:ext uri="{BB962C8B-B14F-4D97-AF65-F5344CB8AC3E}">
        <p14:creationId xmlns="" xmlns:p14="http://schemas.microsoft.com/office/powerpoint/2010/main" val="2241664275"/>
      </p:ext>
    </p:extLst>
  </p:cSld>
  <p:clrMapOvr>
    <a:masterClrMapping/>
  </p:clrMapOvr>
  <mc:AlternateContent xmlns:mc="http://schemas.openxmlformats.org/markup-compatibility/2006">
    <mc:Choice xmlns=""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right)">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838200" y="1828801"/>
            <a:ext cx="12115800" cy="1371600"/>
          </a:xfrm>
          <a:prstGeom prst="rect">
            <a:avLst/>
          </a:prstGeom>
          <a:noFill/>
        </p:spPr>
        <p:txBody>
          <a:bodyPr wrap="square" rtlCol="0">
            <a:prstTxWarp prst="textPlain">
              <a:avLst/>
            </a:prstTxWarp>
            <a:spAutoFit/>
          </a:bodyPr>
          <a:lstStyle/>
          <a:p>
            <a:r>
              <a:rPr lang="en-US" b="1" dirty="0" smtClean="0">
                <a:latin typeface="Book Antiqua" pitchFamily="18" charset="0"/>
              </a:rPr>
              <a:t>What kind of sentence have you observed?</a:t>
            </a:r>
            <a:endParaRPr lang="en-US" b="1" dirty="0">
              <a:latin typeface="Book Antiqua" pitchFamily="18" charset="0"/>
            </a:endParaRPr>
          </a:p>
        </p:txBody>
      </p:sp>
      <p:sp>
        <p:nvSpPr>
          <p:cNvPr id="3" name="Oval 2"/>
          <p:cNvSpPr/>
          <p:nvPr/>
        </p:nvSpPr>
        <p:spPr>
          <a:xfrm>
            <a:off x="2362200" y="3215641"/>
            <a:ext cx="8839200" cy="2057400"/>
          </a:xfrm>
          <a:prstGeom prst="ellipse">
            <a:avLst/>
          </a:prstGeom>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rtlCol="0" anchor="ctr"/>
          <a:lstStyle/>
          <a:p>
            <a:pPr algn="ctr"/>
            <a:r>
              <a:rPr lang="en-US" sz="4400" b="1" dirty="0" smtClean="0">
                <a:latin typeface="Book Antiqua" pitchFamily="18" charset="0"/>
              </a:rPr>
              <a:t>Exclamatory Sentence</a:t>
            </a:r>
            <a:endParaRPr lang="en-US" sz="4400" b="1" dirty="0">
              <a:latin typeface="Book Antiqua" pitchFamily="18" charset="0"/>
            </a:endParaRPr>
          </a:p>
        </p:txBody>
      </p:sp>
    </p:spTree>
    <p:extLst>
      <p:ext uri="{BB962C8B-B14F-4D97-AF65-F5344CB8AC3E}">
        <p14:creationId xmlns="" xmlns:p14="http://schemas.microsoft.com/office/powerpoint/2010/main" val="214112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p:nvSpPr>
        <p:spPr>
          <a:xfrm>
            <a:off x="4495800" y="1066800"/>
            <a:ext cx="6934200" cy="914400"/>
          </a:xfrm>
          <a:prstGeom prst="rect">
            <a:avLst/>
          </a:prstGeom>
          <a:noFill/>
        </p:spPr>
        <p:txBody>
          <a:bodyPr wrap="square" rtlCol="0">
            <a:prstTxWarp prst="textPlain">
              <a:avLst/>
            </a:prstTxWarp>
            <a:spAutoFit/>
          </a:bodyPr>
          <a:lstStyle/>
          <a:p>
            <a:r>
              <a:rPr lang="en-US" b="1" dirty="0" smtClean="0">
                <a:latin typeface="Book Antiqua" pitchFamily="18" charset="0"/>
              </a:rPr>
              <a:t>Our today’s lesson is-</a:t>
            </a:r>
            <a:endParaRPr lang="en-US" b="1" dirty="0">
              <a:latin typeface="Book Antiqua" pitchFamily="18" charset="0"/>
            </a:endParaRPr>
          </a:p>
        </p:txBody>
      </p:sp>
      <p:grpSp>
        <p:nvGrpSpPr>
          <p:cNvPr id="5" name="Group 4"/>
          <p:cNvGrpSpPr/>
          <p:nvPr/>
        </p:nvGrpSpPr>
        <p:grpSpPr>
          <a:xfrm>
            <a:off x="4419600" y="2346960"/>
            <a:ext cx="6553200" cy="2133600"/>
            <a:chOff x="4419600" y="2346960"/>
            <a:chExt cx="6553200" cy="2133600"/>
          </a:xfrm>
        </p:grpSpPr>
        <p:sp>
          <p:nvSpPr>
            <p:cNvPr id="3" name="Oval 2"/>
            <p:cNvSpPr/>
            <p:nvPr/>
          </p:nvSpPr>
          <p:spPr>
            <a:xfrm>
              <a:off x="4419600" y="2346960"/>
              <a:ext cx="6553200" cy="2133600"/>
            </a:xfrm>
            <a:prstGeom prst="ellipse">
              <a:avLst/>
            </a:prstGeom>
            <a:noFill/>
            <a:ln w="1016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Book Antiqua" pitchFamily="18" charset="0"/>
              </a:endParaRPr>
            </a:p>
          </p:txBody>
        </p:sp>
        <p:sp>
          <p:nvSpPr>
            <p:cNvPr id="4" name="TextBox 3"/>
            <p:cNvSpPr txBox="1"/>
            <p:nvPr/>
          </p:nvSpPr>
          <p:spPr>
            <a:xfrm>
              <a:off x="6096000" y="2667000"/>
              <a:ext cx="3352800" cy="1447800"/>
            </a:xfrm>
            <a:prstGeom prst="rect">
              <a:avLst/>
            </a:prstGeom>
            <a:noFill/>
          </p:spPr>
          <p:txBody>
            <a:bodyPr wrap="square" rtlCol="0">
              <a:prstTxWarp prst="textPlain">
                <a:avLst/>
              </a:prstTxWarp>
              <a:spAutoFit/>
            </a:bodyPr>
            <a:lstStyle/>
            <a:p>
              <a:pPr algn="ctr"/>
              <a:r>
                <a:rPr lang="en-US" b="1" dirty="0">
                  <a:latin typeface="Book Antiqua" pitchFamily="18" charset="0"/>
                </a:rPr>
                <a:t>Exclamatory </a:t>
              </a:r>
              <a:endParaRPr lang="en-US" b="1" dirty="0" smtClean="0">
                <a:latin typeface="Book Antiqua" pitchFamily="18" charset="0"/>
              </a:endParaRPr>
            </a:p>
            <a:p>
              <a:pPr algn="ctr"/>
              <a:r>
                <a:rPr lang="en-US" b="1" dirty="0" smtClean="0">
                  <a:latin typeface="Book Antiqua" pitchFamily="18" charset="0"/>
                </a:rPr>
                <a:t>Sentence</a:t>
              </a:r>
              <a:endParaRPr lang="en-US" dirty="0"/>
            </a:p>
          </p:txBody>
        </p:sp>
      </p:grpSp>
    </p:spTree>
    <p:extLst>
      <p:ext uri="{BB962C8B-B14F-4D97-AF65-F5344CB8AC3E}">
        <p14:creationId xmlns="" xmlns:p14="http://schemas.microsoft.com/office/powerpoint/2010/main" val="419439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p:nvSpPr>
        <p:spPr>
          <a:xfrm>
            <a:off x="1524000" y="685801"/>
            <a:ext cx="7696200" cy="1219200"/>
          </a:xfrm>
          <a:prstGeom prst="rect">
            <a:avLst/>
          </a:prstGeom>
          <a:noFill/>
        </p:spPr>
        <p:txBody>
          <a:bodyPr wrap="square" rtlCol="0">
            <a:prstTxWarp prst="textPlain">
              <a:avLst/>
            </a:prstTxWarp>
            <a:spAutoFit/>
          </a:bodyPr>
          <a:lstStyle/>
          <a:p>
            <a:r>
              <a:rPr lang="en-US" b="1" dirty="0" smtClean="0">
                <a:latin typeface="Book Antiqua" pitchFamily="18" charset="0"/>
              </a:rPr>
              <a:t>Learning outcomes</a:t>
            </a:r>
            <a:endParaRPr lang="en-US" b="1" dirty="0">
              <a:latin typeface="Book Antiqua" pitchFamily="18" charset="0"/>
            </a:endParaRPr>
          </a:p>
        </p:txBody>
      </p:sp>
      <p:sp>
        <p:nvSpPr>
          <p:cNvPr id="3" name="TextBox 2"/>
          <p:cNvSpPr txBox="1"/>
          <p:nvPr/>
        </p:nvSpPr>
        <p:spPr>
          <a:xfrm>
            <a:off x="1066800" y="2514600"/>
            <a:ext cx="11887200" cy="3886200"/>
          </a:xfrm>
          <a:prstGeom prst="rect">
            <a:avLst/>
          </a:prstGeom>
          <a:noFill/>
        </p:spPr>
        <p:txBody>
          <a:bodyPr wrap="square" rtlCol="0">
            <a:prstTxWarp prst="textPlain">
              <a:avLst/>
            </a:prstTxWarp>
            <a:spAutoFit/>
          </a:bodyPr>
          <a:lstStyle/>
          <a:p>
            <a:r>
              <a:rPr lang="en-US" b="1" dirty="0" smtClean="0">
                <a:latin typeface="Book Antiqua" pitchFamily="18" charset="0"/>
              </a:rPr>
              <a:t>At the end of the lesson, we will be able to –</a:t>
            </a:r>
          </a:p>
          <a:p>
            <a:pPr marL="342900" indent="-342900">
              <a:buFont typeface="Wingdings" pitchFamily="2" charset="2"/>
              <a:buChar char="Ø"/>
            </a:pPr>
            <a:r>
              <a:rPr lang="en-US" b="1" dirty="0" smtClean="0">
                <a:latin typeface="Book Antiqua" pitchFamily="18" charset="0"/>
              </a:rPr>
              <a:t>identify the definition of exclamatory sentence</a:t>
            </a:r>
          </a:p>
          <a:p>
            <a:pPr marL="342900" indent="-342900">
              <a:buFont typeface="Wingdings" pitchFamily="2" charset="2"/>
              <a:buChar char="Ø"/>
            </a:pPr>
            <a:r>
              <a:rPr lang="en-US" b="1" dirty="0" smtClean="0">
                <a:latin typeface="Book Antiqua" pitchFamily="18" charset="0"/>
              </a:rPr>
              <a:t>identify the structure of exclamatory sentence</a:t>
            </a:r>
          </a:p>
          <a:p>
            <a:pPr marL="342900" indent="-342900">
              <a:buFont typeface="Wingdings" pitchFamily="2" charset="2"/>
              <a:buChar char="Ø"/>
            </a:pPr>
            <a:r>
              <a:rPr lang="en-US" b="1" dirty="0" smtClean="0">
                <a:latin typeface="Book Antiqua" pitchFamily="18" charset="0"/>
              </a:rPr>
              <a:t>rearrange the jumble words to make exclamatory sentences</a:t>
            </a:r>
          </a:p>
          <a:p>
            <a:pPr marL="342900" indent="-342900">
              <a:buFont typeface="Wingdings" pitchFamily="2" charset="2"/>
              <a:buChar char="Ø"/>
            </a:pPr>
            <a:r>
              <a:rPr lang="en-US" b="1" dirty="0" smtClean="0">
                <a:latin typeface="Book Antiqua" pitchFamily="18" charset="0"/>
              </a:rPr>
              <a:t>make exclamatory sentences with clues</a:t>
            </a:r>
            <a:endParaRPr lang="en-US" b="1" dirty="0">
              <a:latin typeface="Book Antiqua" pitchFamily="18" charset="0"/>
            </a:endParaRPr>
          </a:p>
        </p:txBody>
      </p:sp>
    </p:spTree>
    <p:extLst>
      <p:ext uri="{BB962C8B-B14F-4D97-AF65-F5344CB8AC3E}">
        <p14:creationId xmlns="" xmlns:p14="http://schemas.microsoft.com/office/powerpoint/2010/main" val="2810036690"/>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36000">
              <a:srgbClr val="000000"/>
            </a:gs>
            <a:gs pos="98000">
              <a:schemeClr val="bg2">
                <a:lumMod val="10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4800600" y="609600"/>
            <a:ext cx="8610600" cy="6096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What is an Exclamatory Sentence?</a:t>
            </a:r>
            <a:endParaRPr lang="en-US" b="1" dirty="0">
              <a:solidFill>
                <a:schemeClr val="bg1"/>
              </a:solidFill>
              <a:latin typeface="Book Antiqua" pitchFamily="18" charset="0"/>
            </a:endParaRPr>
          </a:p>
        </p:txBody>
      </p:sp>
      <p:pic>
        <p:nvPicPr>
          <p:cNvPr id="3" name="Picture 2"/>
          <p:cNvPicPr>
            <a:picLocks noChangeAspect="1"/>
          </p:cNvPicPr>
          <p:nvPr/>
        </p:nvPicPr>
        <p:blipFill rotWithShape="1">
          <a:blip r:embed="rId3" cstate="print">
            <a:extLst>
              <a:ext uri="{28A0092B-C50C-407E-A947-70E740481C1C}">
                <a14:useLocalDpi xmlns="" xmlns:a14="http://schemas.microsoft.com/office/drawing/2010/main" val="0"/>
              </a:ext>
            </a:extLst>
          </a:blip>
          <a:srcRect b="2788"/>
          <a:stretch/>
        </p:blipFill>
        <p:spPr>
          <a:xfrm>
            <a:off x="30482" y="0"/>
            <a:ext cx="6859965" cy="7772400"/>
          </a:xfrm>
          <a:prstGeom prst="rect">
            <a:avLst/>
          </a:prstGeom>
        </p:spPr>
      </p:pic>
      <p:sp>
        <p:nvSpPr>
          <p:cNvPr id="4" name="TextBox 3"/>
          <p:cNvSpPr txBox="1"/>
          <p:nvPr/>
        </p:nvSpPr>
        <p:spPr>
          <a:xfrm>
            <a:off x="5029200" y="1981201"/>
            <a:ext cx="8382000" cy="614065"/>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What a beautiful flower it is!</a:t>
            </a:r>
            <a:endParaRPr lang="en-US" b="1" dirty="0">
              <a:solidFill>
                <a:schemeClr val="bg1"/>
              </a:solidFill>
              <a:latin typeface="Book Antiqua" pitchFamily="18" charset="0"/>
            </a:endParaRPr>
          </a:p>
        </p:txBody>
      </p:sp>
      <p:sp>
        <p:nvSpPr>
          <p:cNvPr id="5" name="TextBox 4"/>
          <p:cNvSpPr txBox="1"/>
          <p:nvPr/>
        </p:nvSpPr>
        <p:spPr>
          <a:xfrm>
            <a:off x="5105400" y="3124200"/>
            <a:ext cx="8382000" cy="614065"/>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How beautiful the flower is!</a:t>
            </a:r>
            <a:endParaRPr lang="en-US" b="1" dirty="0">
              <a:solidFill>
                <a:schemeClr val="bg1"/>
              </a:solidFill>
              <a:latin typeface="Book Antiqua" pitchFamily="18" charset="0"/>
            </a:endParaRPr>
          </a:p>
        </p:txBody>
      </p:sp>
      <p:sp>
        <p:nvSpPr>
          <p:cNvPr id="6" name="TextBox 5"/>
          <p:cNvSpPr txBox="1"/>
          <p:nvPr/>
        </p:nvSpPr>
        <p:spPr>
          <a:xfrm>
            <a:off x="5791200" y="4267200"/>
            <a:ext cx="7048500" cy="2308324"/>
          </a:xfrm>
          <a:prstGeom prst="rect">
            <a:avLst/>
          </a:prstGeom>
          <a:noFill/>
        </p:spPr>
        <p:txBody>
          <a:bodyPr wrap="square" rtlCol="0">
            <a:spAutoFit/>
          </a:bodyPr>
          <a:lstStyle/>
          <a:p>
            <a:pPr algn="just"/>
            <a:r>
              <a:rPr lang="en-US" sz="3600" b="1" dirty="0" smtClean="0">
                <a:solidFill>
                  <a:schemeClr val="bg1"/>
                </a:solidFill>
                <a:latin typeface="Book Antiqua" pitchFamily="18" charset="0"/>
              </a:rPr>
              <a:t>The sentence that expresses something surprising, amazing </a:t>
            </a:r>
          </a:p>
          <a:p>
            <a:pPr algn="just"/>
            <a:r>
              <a:rPr lang="en-US" sz="3600" b="1" dirty="0" smtClean="0">
                <a:solidFill>
                  <a:schemeClr val="bg1"/>
                </a:solidFill>
                <a:latin typeface="Book Antiqua" pitchFamily="18" charset="0"/>
              </a:rPr>
              <a:t>and abnormal feelings are called exclamatory sentences.</a:t>
            </a:r>
            <a:endParaRPr lang="en-US" sz="3600" b="1" dirty="0">
              <a:solidFill>
                <a:schemeClr val="bg1"/>
              </a:solidFill>
              <a:latin typeface="Book Antiqua" pitchFamily="18" charset="0"/>
            </a:endParaRPr>
          </a:p>
        </p:txBody>
      </p:sp>
    </p:spTree>
    <p:extLst>
      <p:ext uri="{BB962C8B-B14F-4D97-AF65-F5344CB8AC3E}">
        <p14:creationId xmlns="" xmlns:p14="http://schemas.microsoft.com/office/powerpoint/2010/main" val="578258201"/>
      </p:ext>
    </p:extLst>
  </p:cSld>
  <p:clrMapOvr>
    <a:masterClrMapping/>
  </p:clrMapOvr>
  <mc:AlternateContent xmlns:mc="http://schemas.openxmlformats.org/markup-compatibility/2006">
    <mc:Choice xmlns=""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5000" b="-5000"/>
          </a:stretch>
        </a:blipFill>
        <a:effectLst/>
      </p:bgPr>
    </p:bg>
    <p:spTree>
      <p:nvGrpSpPr>
        <p:cNvPr id="1" name=""/>
        <p:cNvGrpSpPr/>
        <p:nvPr/>
      </p:nvGrpSpPr>
      <p:grpSpPr>
        <a:xfrm>
          <a:off x="0" y="0"/>
          <a:ext cx="0" cy="0"/>
          <a:chOff x="0" y="0"/>
          <a:chExt cx="0" cy="0"/>
        </a:xfrm>
      </p:grpSpPr>
      <p:sp>
        <p:nvSpPr>
          <p:cNvPr id="2" name="TextBox 1"/>
          <p:cNvSpPr txBox="1"/>
          <p:nvPr/>
        </p:nvSpPr>
        <p:spPr>
          <a:xfrm>
            <a:off x="3886200" y="838200"/>
            <a:ext cx="9182100" cy="579120"/>
          </a:xfrm>
          <a:prstGeom prst="rect">
            <a:avLst/>
          </a:prstGeom>
          <a:noFill/>
        </p:spPr>
        <p:txBody>
          <a:bodyPr wrap="square" rtlCol="0">
            <a:prstTxWarp prst="textPlain">
              <a:avLst/>
            </a:prstTxWarp>
            <a:spAutoFit/>
          </a:bodyPr>
          <a:lstStyle/>
          <a:p>
            <a:r>
              <a:rPr lang="en-US" b="1" u="sng" dirty="0" smtClean="0">
                <a:solidFill>
                  <a:schemeClr val="bg1"/>
                </a:solidFill>
                <a:latin typeface="Book Antiqua" pitchFamily="18" charset="0"/>
              </a:rPr>
              <a:t>Formation of Exclamatory sentence-1</a:t>
            </a:r>
            <a:endParaRPr lang="en-US" b="1" u="sng" dirty="0">
              <a:solidFill>
                <a:schemeClr val="bg1"/>
              </a:solidFill>
              <a:latin typeface="Book Antiqua" pitchFamily="18" charset="0"/>
            </a:endParaRPr>
          </a:p>
        </p:txBody>
      </p:sp>
      <p:sp>
        <p:nvSpPr>
          <p:cNvPr id="3" name="TextBox 2"/>
          <p:cNvSpPr txBox="1"/>
          <p:nvPr/>
        </p:nvSpPr>
        <p:spPr>
          <a:xfrm>
            <a:off x="3962400" y="1524005"/>
            <a:ext cx="3581400" cy="584775"/>
          </a:xfrm>
          <a:prstGeom prst="rect">
            <a:avLst/>
          </a:prstGeom>
          <a:noFill/>
        </p:spPr>
        <p:txBody>
          <a:bodyPr wrap="square" rtlCol="0">
            <a:spAutoFit/>
          </a:bodyPr>
          <a:lstStyle/>
          <a:p>
            <a:r>
              <a:rPr lang="en-US" sz="3200" b="1" dirty="0" smtClean="0">
                <a:solidFill>
                  <a:srgbClr val="FFFF00"/>
                </a:solidFill>
                <a:latin typeface="Book Antiqua" pitchFamily="18" charset="0"/>
              </a:rPr>
              <a:t>What a/an or How</a:t>
            </a:r>
            <a:endParaRPr lang="en-US" sz="3200" b="1" dirty="0">
              <a:solidFill>
                <a:srgbClr val="FFFF00"/>
              </a:solidFill>
              <a:latin typeface="Book Antiqua" pitchFamily="18" charset="0"/>
            </a:endParaRPr>
          </a:p>
        </p:txBody>
      </p:sp>
      <p:sp>
        <p:nvSpPr>
          <p:cNvPr id="4" name="TextBox 3"/>
          <p:cNvSpPr txBox="1"/>
          <p:nvPr/>
        </p:nvSpPr>
        <p:spPr>
          <a:xfrm>
            <a:off x="7315200" y="1524005"/>
            <a:ext cx="381000" cy="584775"/>
          </a:xfrm>
          <a:prstGeom prst="rect">
            <a:avLst/>
          </a:prstGeom>
          <a:noFill/>
        </p:spPr>
        <p:txBody>
          <a:bodyPr wrap="square" rtlCol="0">
            <a:spAutoFit/>
          </a:bodyPr>
          <a:lstStyle/>
          <a:p>
            <a:r>
              <a:rPr lang="en-US" sz="3200" b="1" dirty="0" smtClean="0">
                <a:solidFill>
                  <a:srgbClr val="FFFF00"/>
                </a:solidFill>
                <a:latin typeface="Book Antiqua" pitchFamily="18" charset="0"/>
              </a:rPr>
              <a:t>+</a:t>
            </a:r>
            <a:endParaRPr lang="en-US" sz="3200" b="1" dirty="0">
              <a:solidFill>
                <a:srgbClr val="FFFF00"/>
              </a:solidFill>
              <a:latin typeface="Book Antiqua" pitchFamily="18" charset="0"/>
            </a:endParaRPr>
          </a:p>
        </p:txBody>
      </p:sp>
      <p:sp>
        <p:nvSpPr>
          <p:cNvPr id="5" name="TextBox 4"/>
          <p:cNvSpPr txBox="1"/>
          <p:nvPr/>
        </p:nvSpPr>
        <p:spPr>
          <a:xfrm>
            <a:off x="7543800" y="1524005"/>
            <a:ext cx="2057400" cy="584775"/>
          </a:xfrm>
          <a:prstGeom prst="rect">
            <a:avLst/>
          </a:prstGeom>
          <a:noFill/>
        </p:spPr>
        <p:txBody>
          <a:bodyPr wrap="square" rtlCol="0">
            <a:spAutoFit/>
          </a:bodyPr>
          <a:lstStyle/>
          <a:p>
            <a:r>
              <a:rPr lang="en-US" sz="3200" b="1" dirty="0" smtClean="0">
                <a:solidFill>
                  <a:srgbClr val="FFFF00"/>
                </a:solidFill>
                <a:latin typeface="Book Antiqua" pitchFamily="18" charset="0"/>
              </a:rPr>
              <a:t>Adjective</a:t>
            </a:r>
            <a:endParaRPr lang="en-US" sz="3200" b="1" dirty="0">
              <a:solidFill>
                <a:srgbClr val="FFFF00"/>
              </a:solidFill>
              <a:latin typeface="Book Antiqua" pitchFamily="18" charset="0"/>
            </a:endParaRPr>
          </a:p>
        </p:txBody>
      </p:sp>
      <p:sp>
        <p:nvSpPr>
          <p:cNvPr id="6" name="TextBox 5"/>
          <p:cNvSpPr txBox="1"/>
          <p:nvPr/>
        </p:nvSpPr>
        <p:spPr>
          <a:xfrm>
            <a:off x="9753600" y="1524004"/>
            <a:ext cx="1676400" cy="584775"/>
          </a:xfrm>
          <a:prstGeom prst="rect">
            <a:avLst/>
          </a:prstGeom>
          <a:noFill/>
        </p:spPr>
        <p:txBody>
          <a:bodyPr wrap="square" rtlCol="0">
            <a:spAutoFit/>
          </a:bodyPr>
          <a:lstStyle/>
          <a:p>
            <a:r>
              <a:rPr lang="en-US" sz="3200" b="1" dirty="0" smtClean="0">
                <a:solidFill>
                  <a:srgbClr val="FFFF00"/>
                </a:solidFill>
                <a:latin typeface="Book Antiqua" pitchFamily="18" charset="0"/>
              </a:rPr>
              <a:t>Subject</a:t>
            </a:r>
            <a:endParaRPr lang="en-US" sz="3200" b="1" dirty="0">
              <a:solidFill>
                <a:srgbClr val="FFFF00"/>
              </a:solidFill>
              <a:latin typeface="Book Antiqua" pitchFamily="18" charset="0"/>
            </a:endParaRPr>
          </a:p>
        </p:txBody>
      </p:sp>
      <p:sp>
        <p:nvSpPr>
          <p:cNvPr id="7" name="TextBox 6"/>
          <p:cNvSpPr txBox="1"/>
          <p:nvPr/>
        </p:nvSpPr>
        <p:spPr>
          <a:xfrm>
            <a:off x="11430000" y="1524005"/>
            <a:ext cx="1219200" cy="584775"/>
          </a:xfrm>
          <a:prstGeom prst="rect">
            <a:avLst/>
          </a:prstGeom>
          <a:noFill/>
        </p:spPr>
        <p:txBody>
          <a:bodyPr wrap="square" rtlCol="0">
            <a:spAutoFit/>
          </a:bodyPr>
          <a:lstStyle/>
          <a:p>
            <a:r>
              <a:rPr lang="en-US" sz="3200" b="1" dirty="0" smtClean="0">
                <a:solidFill>
                  <a:srgbClr val="FFFF00"/>
                </a:solidFill>
                <a:latin typeface="Book Antiqua" pitchFamily="18" charset="0"/>
              </a:rPr>
              <a:t>Verb</a:t>
            </a:r>
            <a:endParaRPr lang="en-US" sz="3200" b="1" dirty="0">
              <a:solidFill>
                <a:srgbClr val="FFFF00"/>
              </a:solidFill>
              <a:latin typeface="Book Antiqua" pitchFamily="18" charset="0"/>
            </a:endParaRPr>
          </a:p>
        </p:txBody>
      </p:sp>
      <p:sp>
        <p:nvSpPr>
          <p:cNvPr id="8" name="TextBox 7"/>
          <p:cNvSpPr txBox="1"/>
          <p:nvPr/>
        </p:nvSpPr>
        <p:spPr>
          <a:xfrm>
            <a:off x="12877800" y="1524005"/>
            <a:ext cx="381000" cy="584775"/>
          </a:xfrm>
          <a:prstGeom prst="rect">
            <a:avLst/>
          </a:prstGeom>
          <a:noFill/>
        </p:spPr>
        <p:txBody>
          <a:bodyPr wrap="square" rtlCol="0">
            <a:spAutoFit/>
          </a:bodyPr>
          <a:lstStyle/>
          <a:p>
            <a:r>
              <a:rPr lang="en-US" sz="3200" b="1" dirty="0" smtClean="0">
                <a:solidFill>
                  <a:srgbClr val="FFFF00"/>
                </a:solidFill>
                <a:latin typeface="Book Antiqua" pitchFamily="18" charset="0"/>
              </a:rPr>
              <a:t>!</a:t>
            </a:r>
            <a:endParaRPr lang="en-US" sz="3200" b="1" dirty="0">
              <a:solidFill>
                <a:srgbClr val="FFFF00"/>
              </a:solidFill>
              <a:latin typeface="Book Antiqua" pitchFamily="18" charset="0"/>
            </a:endParaRPr>
          </a:p>
        </p:txBody>
      </p:sp>
      <p:sp>
        <p:nvSpPr>
          <p:cNvPr id="9" name="TextBox 8"/>
          <p:cNvSpPr txBox="1"/>
          <p:nvPr/>
        </p:nvSpPr>
        <p:spPr>
          <a:xfrm>
            <a:off x="11178540" y="1524002"/>
            <a:ext cx="381000" cy="584775"/>
          </a:xfrm>
          <a:prstGeom prst="rect">
            <a:avLst/>
          </a:prstGeom>
          <a:noFill/>
        </p:spPr>
        <p:txBody>
          <a:bodyPr wrap="square" rtlCol="0">
            <a:spAutoFit/>
          </a:bodyPr>
          <a:lstStyle/>
          <a:p>
            <a:r>
              <a:rPr lang="en-US" sz="3200" b="1" dirty="0" smtClean="0">
                <a:solidFill>
                  <a:srgbClr val="FFFF00"/>
                </a:solidFill>
                <a:latin typeface="Book Antiqua" pitchFamily="18" charset="0"/>
              </a:rPr>
              <a:t>+</a:t>
            </a:r>
            <a:endParaRPr lang="en-US" sz="3200" b="1" dirty="0">
              <a:solidFill>
                <a:srgbClr val="FFFF00"/>
              </a:solidFill>
              <a:latin typeface="Book Antiqua" pitchFamily="18" charset="0"/>
            </a:endParaRPr>
          </a:p>
        </p:txBody>
      </p:sp>
      <p:sp>
        <p:nvSpPr>
          <p:cNvPr id="10" name="TextBox 9"/>
          <p:cNvSpPr txBox="1"/>
          <p:nvPr/>
        </p:nvSpPr>
        <p:spPr>
          <a:xfrm>
            <a:off x="9410700" y="1524003"/>
            <a:ext cx="381000" cy="584775"/>
          </a:xfrm>
          <a:prstGeom prst="rect">
            <a:avLst/>
          </a:prstGeom>
          <a:noFill/>
        </p:spPr>
        <p:txBody>
          <a:bodyPr wrap="square" rtlCol="0">
            <a:spAutoFit/>
          </a:bodyPr>
          <a:lstStyle/>
          <a:p>
            <a:r>
              <a:rPr lang="en-US" sz="3200" b="1" dirty="0" smtClean="0">
                <a:solidFill>
                  <a:srgbClr val="FFFF00"/>
                </a:solidFill>
                <a:latin typeface="Book Antiqua" pitchFamily="18" charset="0"/>
              </a:rPr>
              <a:t>+</a:t>
            </a:r>
            <a:endParaRPr lang="en-US" sz="3200" b="1" dirty="0">
              <a:solidFill>
                <a:srgbClr val="FFFF00"/>
              </a:solidFill>
              <a:latin typeface="Book Antiqua" pitchFamily="18" charset="0"/>
            </a:endParaRPr>
          </a:p>
        </p:txBody>
      </p:sp>
      <p:sp>
        <p:nvSpPr>
          <p:cNvPr id="11" name="TextBox 10"/>
          <p:cNvSpPr txBox="1"/>
          <p:nvPr/>
        </p:nvSpPr>
        <p:spPr>
          <a:xfrm>
            <a:off x="12496800" y="1524001"/>
            <a:ext cx="381000" cy="584775"/>
          </a:xfrm>
          <a:prstGeom prst="rect">
            <a:avLst/>
          </a:prstGeom>
          <a:noFill/>
        </p:spPr>
        <p:txBody>
          <a:bodyPr wrap="square" rtlCol="0">
            <a:spAutoFit/>
          </a:bodyPr>
          <a:lstStyle/>
          <a:p>
            <a:r>
              <a:rPr lang="en-US" sz="3200" b="1" dirty="0" smtClean="0">
                <a:solidFill>
                  <a:srgbClr val="FFFF00"/>
                </a:solidFill>
                <a:latin typeface="Book Antiqua" pitchFamily="18" charset="0"/>
              </a:rPr>
              <a:t>+</a:t>
            </a:r>
            <a:endParaRPr lang="en-US" sz="3200" b="1" dirty="0">
              <a:solidFill>
                <a:srgbClr val="FFFF00"/>
              </a:solidFill>
              <a:latin typeface="Book Antiqua" pitchFamily="18" charset="0"/>
            </a:endParaRPr>
          </a:p>
        </p:txBody>
      </p:sp>
      <p:pic>
        <p:nvPicPr>
          <p:cNvPr id="12" name="Picture 1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52400" y="-40154"/>
            <a:ext cx="4566651" cy="7812554"/>
          </a:xfrm>
          <a:prstGeom prst="rect">
            <a:avLst/>
          </a:prstGeom>
        </p:spPr>
      </p:pic>
      <p:sp>
        <p:nvSpPr>
          <p:cNvPr id="14" name="TextBox 13"/>
          <p:cNvSpPr txBox="1"/>
          <p:nvPr/>
        </p:nvSpPr>
        <p:spPr>
          <a:xfrm>
            <a:off x="3962400" y="2276420"/>
            <a:ext cx="1600200" cy="584775"/>
          </a:xfrm>
          <a:prstGeom prst="rect">
            <a:avLst/>
          </a:prstGeom>
          <a:noFill/>
        </p:spPr>
        <p:txBody>
          <a:bodyPr wrap="square" rtlCol="0">
            <a:spAutoFit/>
          </a:bodyPr>
          <a:lstStyle/>
          <a:p>
            <a:r>
              <a:rPr lang="en-US" sz="3200" b="1" dirty="0" smtClean="0">
                <a:solidFill>
                  <a:srgbClr val="FFFF00"/>
                </a:solidFill>
                <a:latin typeface="Book Antiqua" pitchFamily="18" charset="0"/>
              </a:rPr>
              <a:t>What a</a:t>
            </a:r>
            <a:endParaRPr lang="en-US" sz="3200" b="1" dirty="0">
              <a:solidFill>
                <a:srgbClr val="FFFF00"/>
              </a:solidFill>
              <a:latin typeface="Book Antiqua" pitchFamily="18" charset="0"/>
            </a:endParaRPr>
          </a:p>
        </p:txBody>
      </p:sp>
      <p:sp>
        <p:nvSpPr>
          <p:cNvPr id="16" name="TextBox 15"/>
          <p:cNvSpPr txBox="1"/>
          <p:nvPr/>
        </p:nvSpPr>
        <p:spPr>
          <a:xfrm>
            <a:off x="5410200" y="2266838"/>
            <a:ext cx="3006090" cy="584775"/>
          </a:xfrm>
          <a:prstGeom prst="rect">
            <a:avLst/>
          </a:prstGeom>
          <a:noFill/>
        </p:spPr>
        <p:txBody>
          <a:bodyPr wrap="square" rtlCol="0">
            <a:spAutoFit/>
          </a:bodyPr>
          <a:lstStyle/>
          <a:p>
            <a:r>
              <a:rPr lang="en-US" sz="3200" b="1" dirty="0">
                <a:solidFill>
                  <a:srgbClr val="FFFF00"/>
                </a:solidFill>
                <a:latin typeface="Book Antiqua" pitchFamily="18" charset="0"/>
              </a:rPr>
              <a:t>b</a:t>
            </a:r>
            <a:r>
              <a:rPr lang="en-US" sz="3200" b="1" dirty="0" smtClean="0">
                <a:solidFill>
                  <a:srgbClr val="FFFF00"/>
                </a:solidFill>
                <a:latin typeface="Book Antiqua" pitchFamily="18" charset="0"/>
              </a:rPr>
              <a:t>eautiful bird</a:t>
            </a:r>
            <a:endParaRPr lang="en-US" sz="3200" b="1" dirty="0">
              <a:solidFill>
                <a:srgbClr val="FFFF00"/>
              </a:solidFill>
              <a:latin typeface="Book Antiqua" pitchFamily="18" charset="0"/>
            </a:endParaRPr>
          </a:p>
        </p:txBody>
      </p:sp>
      <p:sp>
        <p:nvSpPr>
          <p:cNvPr id="18" name="TextBox 17"/>
          <p:cNvSpPr txBox="1"/>
          <p:nvPr/>
        </p:nvSpPr>
        <p:spPr>
          <a:xfrm>
            <a:off x="8153400" y="2276418"/>
            <a:ext cx="525780" cy="584775"/>
          </a:xfrm>
          <a:prstGeom prst="rect">
            <a:avLst/>
          </a:prstGeom>
          <a:noFill/>
        </p:spPr>
        <p:txBody>
          <a:bodyPr wrap="square" rtlCol="0">
            <a:spAutoFit/>
          </a:bodyPr>
          <a:lstStyle/>
          <a:p>
            <a:r>
              <a:rPr lang="en-US" sz="3200" b="1" dirty="0" smtClean="0">
                <a:solidFill>
                  <a:srgbClr val="FFFF00"/>
                </a:solidFill>
                <a:latin typeface="Book Antiqua" pitchFamily="18" charset="0"/>
              </a:rPr>
              <a:t>it</a:t>
            </a:r>
            <a:endParaRPr lang="en-US" sz="3200" b="1" dirty="0">
              <a:solidFill>
                <a:srgbClr val="FFFF00"/>
              </a:solidFill>
              <a:latin typeface="Book Antiqua" pitchFamily="18" charset="0"/>
            </a:endParaRPr>
          </a:p>
        </p:txBody>
      </p:sp>
      <p:sp>
        <p:nvSpPr>
          <p:cNvPr id="19" name="TextBox 18"/>
          <p:cNvSpPr txBox="1"/>
          <p:nvPr/>
        </p:nvSpPr>
        <p:spPr>
          <a:xfrm>
            <a:off x="8458200" y="2276417"/>
            <a:ext cx="571500" cy="584775"/>
          </a:xfrm>
          <a:prstGeom prst="rect">
            <a:avLst/>
          </a:prstGeom>
          <a:noFill/>
        </p:spPr>
        <p:txBody>
          <a:bodyPr wrap="square" rtlCol="0">
            <a:spAutoFit/>
          </a:bodyPr>
          <a:lstStyle/>
          <a:p>
            <a:r>
              <a:rPr lang="en-US" sz="3200" b="1" dirty="0" smtClean="0">
                <a:solidFill>
                  <a:srgbClr val="FFFF00"/>
                </a:solidFill>
                <a:latin typeface="Book Antiqua" pitchFamily="18" charset="0"/>
              </a:rPr>
              <a:t>is</a:t>
            </a:r>
            <a:endParaRPr lang="en-US" sz="3200" b="1" dirty="0">
              <a:solidFill>
                <a:srgbClr val="FFFF00"/>
              </a:solidFill>
              <a:latin typeface="Book Antiqua" pitchFamily="18" charset="0"/>
            </a:endParaRPr>
          </a:p>
        </p:txBody>
      </p:sp>
      <p:sp>
        <p:nvSpPr>
          <p:cNvPr id="20" name="TextBox 19"/>
          <p:cNvSpPr txBox="1"/>
          <p:nvPr/>
        </p:nvSpPr>
        <p:spPr>
          <a:xfrm>
            <a:off x="8839200" y="2272494"/>
            <a:ext cx="381000" cy="584775"/>
          </a:xfrm>
          <a:prstGeom prst="rect">
            <a:avLst/>
          </a:prstGeom>
          <a:noFill/>
        </p:spPr>
        <p:txBody>
          <a:bodyPr wrap="square" rtlCol="0">
            <a:spAutoFit/>
          </a:bodyPr>
          <a:lstStyle/>
          <a:p>
            <a:r>
              <a:rPr lang="en-US" sz="3200" b="1" dirty="0" smtClean="0">
                <a:solidFill>
                  <a:srgbClr val="FFFF00"/>
                </a:solidFill>
                <a:latin typeface="Book Antiqua" pitchFamily="18" charset="0"/>
              </a:rPr>
              <a:t>!</a:t>
            </a:r>
            <a:endParaRPr lang="en-US" sz="3200" b="1" dirty="0">
              <a:solidFill>
                <a:srgbClr val="FFFF00"/>
              </a:solidFill>
              <a:latin typeface="Book Antiqua" pitchFamily="18" charset="0"/>
            </a:endParaRPr>
          </a:p>
        </p:txBody>
      </p:sp>
      <p:sp>
        <p:nvSpPr>
          <p:cNvPr id="21" name="TextBox 20"/>
          <p:cNvSpPr txBox="1"/>
          <p:nvPr/>
        </p:nvSpPr>
        <p:spPr>
          <a:xfrm>
            <a:off x="4000500" y="2996626"/>
            <a:ext cx="1219200" cy="584775"/>
          </a:xfrm>
          <a:prstGeom prst="rect">
            <a:avLst/>
          </a:prstGeom>
          <a:noFill/>
        </p:spPr>
        <p:txBody>
          <a:bodyPr wrap="square" rtlCol="0">
            <a:spAutoFit/>
          </a:bodyPr>
          <a:lstStyle/>
          <a:p>
            <a:r>
              <a:rPr lang="en-US" sz="3200" b="1" dirty="0" smtClean="0">
                <a:solidFill>
                  <a:srgbClr val="FFFF00"/>
                </a:solidFill>
                <a:latin typeface="Book Antiqua" pitchFamily="18" charset="0"/>
              </a:rPr>
              <a:t>How</a:t>
            </a:r>
            <a:endParaRPr lang="en-US" sz="3200" b="1" dirty="0">
              <a:solidFill>
                <a:srgbClr val="FFFF00"/>
              </a:solidFill>
              <a:latin typeface="Book Antiqua" pitchFamily="18" charset="0"/>
            </a:endParaRPr>
          </a:p>
        </p:txBody>
      </p:sp>
      <p:sp>
        <p:nvSpPr>
          <p:cNvPr id="22" name="TextBox 21"/>
          <p:cNvSpPr txBox="1"/>
          <p:nvPr/>
        </p:nvSpPr>
        <p:spPr>
          <a:xfrm>
            <a:off x="4953000" y="2994430"/>
            <a:ext cx="2057400" cy="584775"/>
          </a:xfrm>
          <a:prstGeom prst="rect">
            <a:avLst/>
          </a:prstGeom>
          <a:noFill/>
        </p:spPr>
        <p:txBody>
          <a:bodyPr wrap="square" rtlCol="0">
            <a:spAutoFit/>
          </a:bodyPr>
          <a:lstStyle/>
          <a:p>
            <a:r>
              <a:rPr lang="en-US" sz="3200" b="1" dirty="0" smtClean="0">
                <a:solidFill>
                  <a:srgbClr val="FFFF00"/>
                </a:solidFill>
                <a:latin typeface="Book Antiqua" pitchFamily="18" charset="0"/>
              </a:rPr>
              <a:t>beautiful</a:t>
            </a:r>
            <a:endParaRPr lang="en-US" sz="3200" b="1" dirty="0">
              <a:solidFill>
                <a:srgbClr val="FFFF00"/>
              </a:solidFill>
              <a:latin typeface="Book Antiqua" pitchFamily="18" charset="0"/>
            </a:endParaRPr>
          </a:p>
        </p:txBody>
      </p:sp>
      <p:sp>
        <p:nvSpPr>
          <p:cNvPr id="23" name="TextBox 22"/>
          <p:cNvSpPr txBox="1"/>
          <p:nvPr/>
        </p:nvSpPr>
        <p:spPr>
          <a:xfrm>
            <a:off x="6781800" y="2994430"/>
            <a:ext cx="1676400" cy="584775"/>
          </a:xfrm>
          <a:prstGeom prst="rect">
            <a:avLst/>
          </a:prstGeom>
          <a:noFill/>
        </p:spPr>
        <p:txBody>
          <a:bodyPr wrap="square" rtlCol="0">
            <a:spAutoFit/>
          </a:bodyPr>
          <a:lstStyle/>
          <a:p>
            <a:r>
              <a:rPr lang="en-US" sz="3200" b="1" dirty="0">
                <a:solidFill>
                  <a:srgbClr val="FFFF00"/>
                </a:solidFill>
                <a:latin typeface="Book Antiqua" pitchFamily="18" charset="0"/>
              </a:rPr>
              <a:t>t</a:t>
            </a:r>
            <a:r>
              <a:rPr lang="en-US" sz="3200" b="1" dirty="0" smtClean="0">
                <a:solidFill>
                  <a:srgbClr val="FFFF00"/>
                </a:solidFill>
                <a:latin typeface="Book Antiqua" pitchFamily="18" charset="0"/>
              </a:rPr>
              <a:t>he bird</a:t>
            </a:r>
            <a:endParaRPr lang="en-US" sz="3200" b="1" dirty="0">
              <a:solidFill>
                <a:srgbClr val="FFFF00"/>
              </a:solidFill>
              <a:latin typeface="Book Antiqua" pitchFamily="18" charset="0"/>
            </a:endParaRPr>
          </a:p>
        </p:txBody>
      </p:sp>
      <p:sp>
        <p:nvSpPr>
          <p:cNvPr id="24" name="TextBox 23"/>
          <p:cNvSpPr txBox="1"/>
          <p:nvPr/>
        </p:nvSpPr>
        <p:spPr>
          <a:xfrm>
            <a:off x="8343900" y="2987038"/>
            <a:ext cx="571500" cy="584775"/>
          </a:xfrm>
          <a:prstGeom prst="rect">
            <a:avLst/>
          </a:prstGeom>
          <a:noFill/>
        </p:spPr>
        <p:txBody>
          <a:bodyPr wrap="square" rtlCol="0">
            <a:spAutoFit/>
          </a:bodyPr>
          <a:lstStyle/>
          <a:p>
            <a:r>
              <a:rPr lang="en-US" sz="3200" b="1" dirty="0" smtClean="0">
                <a:solidFill>
                  <a:srgbClr val="FFFF00"/>
                </a:solidFill>
                <a:latin typeface="Book Antiqua" pitchFamily="18" charset="0"/>
              </a:rPr>
              <a:t>is</a:t>
            </a:r>
            <a:endParaRPr lang="en-US" sz="3200" b="1" dirty="0">
              <a:solidFill>
                <a:srgbClr val="FFFF00"/>
              </a:solidFill>
              <a:latin typeface="Book Antiqua" pitchFamily="18" charset="0"/>
            </a:endParaRPr>
          </a:p>
        </p:txBody>
      </p:sp>
      <p:sp>
        <p:nvSpPr>
          <p:cNvPr id="25" name="TextBox 24"/>
          <p:cNvSpPr txBox="1"/>
          <p:nvPr/>
        </p:nvSpPr>
        <p:spPr>
          <a:xfrm>
            <a:off x="8763000" y="3002280"/>
            <a:ext cx="381000" cy="584775"/>
          </a:xfrm>
          <a:prstGeom prst="rect">
            <a:avLst/>
          </a:prstGeom>
          <a:noFill/>
        </p:spPr>
        <p:txBody>
          <a:bodyPr wrap="square" rtlCol="0">
            <a:spAutoFit/>
          </a:bodyPr>
          <a:lstStyle/>
          <a:p>
            <a:r>
              <a:rPr lang="en-US" sz="3200" b="1" dirty="0" smtClean="0">
                <a:solidFill>
                  <a:srgbClr val="FFFF00"/>
                </a:solidFill>
                <a:latin typeface="Book Antiqua" pitchFamily="18" charset="0"/>
              </a:rPr>
              <a:t>!</a:t>
            </a:r>
            <a:endParaRPr lang="en-US" sz="3200" b="1" dirty="0">
              <a:solidFill>
                <a:srgbClr val="FFFF00"/>
              </a:solidFill>
              <a:latin typeface="Book Antiqua" pitchFamily="18" charset="0"/>
            </a:endParaRPr>
          </a:p>
        </p:txBody>
      </p:sp>
    </p:spTree>
    <p:extLst>
      <p:ext uri="{BB962C8B-B14F-4D97-AF65-F5344CB8AC3E}">
        <p14:creationId xmlns="" xmlns:p14="http://schemas.microsoft.com/office/powerpoint/2010/main" val="317306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3"/>
                    </p:tgtEl>
                  </p:cond>
                </p:stCondLst>
                <p:endSync evt="end" delay="0">
                  <p:rtn val="all"/>
                </p:endSync>
                <p:childTnLst>
                  <p:par>
                    <p:cTn id="39" fill="hold">
                      <p:stCondLst>
                        <p:cond delay="0"/>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ipe(down)">
                                      <p:cBhvr>
                                        <p:cTn id="50" dur="500"/>
                                        <p:tgtEl>
                                          <p:spTgt spid="21"/>
                                        </p:tgtEl>
                                      </p:cBhvr>
                                    </p:animEffect>
                                  </p:childTnLst>
                                </p:cTn>
                              </p:par>
                            </p:childTnLst>
                          </p:cTn>
                        </p:par>
                      </p:childTnLst>
                    </p:cTn>
                  </p:par>
                </p:childTnLst>
              </p:cTn>
              <p:nextCondLst>
                <p:cond evt="onClick" delay="0">
                  <p:tgtEl>
                    <p:spTgt spid="3"/>
                  </p:tgtEl>
                </p:cond>
              </p:nextCondLst>
            </p:seq>
            <p:seq concurrent="1" nextAc="seek">
              <p:cTn id="51" restart="whenNotActive" fill="hold" evtFilter="cancelBubble" nodeType="interactiveSeq">
                <p:stCondLst>
                  <p:cond evt="onClick" delay="0">
                    <p:tgtEl>
                      <p:spTgt spid="5"/>
                    </p:tgtEl>
                  </p:cond>
                </p:stCondLst>
                <p:endSync evt="end" delay="0">
                  <p:rtn val="all"/>
                </p:endSync>
                <p:childTnLst>
                  <p:par>
                    <p:cTn id="52" fill="hold">
                      <p:stCondLst>
                        <p:cond delay="0"/>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down)">
                                      <p:cBhvr>
                                        <p:cTn id="63" dur="500"/>
                                        <p:tgtEl>
                                          <p:spTgt spid="22"/>
                                        </p:tgtEl>
                                      </p:cBhvr>
                                    </p:animEffect>
                                  </p:childTnLst>
                                </p:cTn>
                              </p:par>
                            </p:childTnLst>
                          </p:cTn>
                        </p:par>
                      </p:childTnLst>
                    </p:cTn>
                  </p:par>
                </p:childTnLst>
              </p:cTn>
              <p:nextCondLst>
                <p:cond evt="onClick" delay="0">
                  <p:tgtEl>
                    <p:spTgt spid="5"/>
                  </p:tgtEl>
                </p:cond>
              </p:nextCondLst>
            </p:seq>
            <p:seq concurrent="1" nextAc="seek">
              <p:cTn id="64" restart="whenNotActive" fill="hold" evtFilter="cancelBubble" nodeType="interactiveSeq">
                <p:stCondLst>
                  <p:cond evt="onClick" delay="0">
                    <p:tgtEl>
                      <p:spTgt spid="6"/>
                    </p:tgtEl>
                  </p:cond>
                </p:stCondLst>
                <p:endSync evt="end" delay="0">
                  <p:rtn val="all"/>
                </p:endSync>
                <p:childTnLst>
                  <p:par>
                    <p:cTn id="65" fill="hold">
                      <p:stCondLst>
                        <p:cond delay="0"/>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500" fill="hold"/>
                                        <p:tgtEl>
                                          <p:spTgt spid="18"/>
                                        </p:tgtEl>
                                        <p:attrNameLst>
                                          <p:attrName>ppt_w</p:attrName>
                                        </p:attrNameLst>
                                      </p:cBhvr>
                                      <p:tavLst>
                                        <p:tav tm="0">
                                          <p:val>
                                            <p:fltVal val="0"/>
                                          </p:val>
                                        </p:tav>
                                        <p:tav tm="100000">
                                          <p:val>
                                            <p:strVal val="#ppt_w"/>
                                          </p:val>
                                        </p:tav>
                                      </p:tavLst>
                                    </p:anim>
                                    <p:anim calcmode="lin" valueType="num">
                                      <p:cBhvr>
                                        <p:cTn id="70" dur="500" fill="hold"/>
                                        <p:tgtEl>
                                          <p:spTgt spid="18"/>
                                        </p:tgtEl>
                                        <p:attrNameLst>
                                          <p:attrName>ppt_h</p:attrName>
                                        </p:attrNameLst>
                                      </p:cBhvr>
                                      <p:tavLst>
                                        <p:tav tm="0">
                                          <p:val>
                                            <p:fltVal val="0"/>
                                          </p:val>
                                        </p:tav>
                                        <p:tav tm="100000">
                                          <p:val>
                                            <p:strVal val="#ppt_h"/>
                                          </p:val>
                                        </p:tav>
                                      </p:tavLst>
                                    </p:anim>
                                    <p:animEffect transition="in" filter="fade">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down)">
                                      <p:cBhvr>
                                        <p:cTn id="76" dur="500"/>
                                        <p:tgtEl>
                                          <p:spTgt spid="23"/>
                                        </p:tgtEl>
                                      </p:cBhvr>
                                    </p:animEffect>
                                  </p:childTnLst>
                                </p:cTn>
                              </p:par>
                            </p:childTnLst>
                          </p:cTn>
                        </p:par>
                      </p:childTnLst>
                    </p:cTn>
                  </p:par>
                </p:childTnLst>
              </p:cTn>
              <p:nextCondLst>
                <p:cond evt="onClick" delay="0">
                  <p:tgtEl>
                    <p:spTgt spid="6"/>
                  </p:tgtEl>
                </p:cond>
              </p:nextCondLst>
            </p:seq>
            <p:seq concurrent="1" nextAc="seek">
              <p:cTn id="77" restart="whenNotActive" fill="hold" evtFilter="cancelBubble" nodeType="interactiveSeq">
                <p:stCondLst>
                  <p:cond evt="onClick" delay="0">
                    <p:tgtEl>
                      <p:spTgt spid="7"/>
                    </p:tgtEl>
                  </p:cond>
                </p:stCondLst>
                <p:endSync evt="end" delay="0">
                  <p:rtn val="all"/>
                </p:endSync>
                <p:childTnLst>
                  <p:par>
                    <p:cTn id="78" fill="hold">
                      <p:stCondLst>
                        <p:cond delay="0"/>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 calcmode="lin" valueType="num">
                                      <p:cBhvr>
                                        <p:cTn id="82" dur="500" fill="hold"/>
                                        <p:tgtEl>
                                          <p:spTgt spid="19"/>
                                        </p:tgtEl>
                                        <p:attrNameLst>
                                          <p:attrName>ppt_w</p:attrName>
                                        </p:attrNameLst>
                                      </p:cBhvr>
                                      <p:tavLst>
                                        <p:tav tm="0">
                                          <p:val>
                                            <p:fltVal val="0"/>
                                          </p:val>
                                        </p:tav>
                                        <p:tav tm="100000">
                                          <p:val>
                                            <p:strVal val="#ppt_w"/>
                                          </p:val>
                                        </p:tav>
                                      </p:tavLst>
                                    </p:anim>
                                    <p:anim calcmode="lin" valueType="num">
                                      <p:cBhvr>
                                        <p:cTn id="83" dur="500" fill="hold"/>
                                        <p:tgtEl>
                                          <p:spTgt spid="19"/>
                                        </p:tgtEl>
                                        <p:attrNameLst>
                                          <p:attrName>ppt_h</p:attrName>
                                        </p:attrNameLst>
                                      </p:cBhvr>
                                      <p:tavLst>
                                        <p:tav tm="0">
                                          <p:val>
                                            <p:fltVal val="0"/>
                                          </p:val>
                                        </p:tav>
                                        <p:tav tm="100000">
                                          <p:val>
                                            <p:strVal val="#ppt_h"/>
                                          </p:val>
                                        </p:tav>
                                      </p:tavLst>
                                    </p:anim>
                                    <p:animEffect transition="in" filter="fade">
                                      <p:cBhvr>
                                        <p:cTn id="84" dur="500"/>
                                        <p:tgtEl>
                                          <p:spTgt spid="19"/>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wipe(down)">
                                      <p:cBhvr>
                                        <p:cTn id="89" dur="500"/>
                                        <p:tgtEl>
                                          <p:spTgt spid="24"/>
                                        </p:tgtEl>
                                      </p:cBhvr>
                                    </p:animEffect>
                                  </p:childTnLst>
                                </p:cTn>
                              </p:par>
                            </p:childTnLst>
                          </p:cTn>
                        </p:par>
                      </p:childTnLst>
                    </p:cTn>
                  </p:par>
                </p:childTnLst>
              </p:cTn>
              <p:nextCondLst>
                <p:cond evt="onClick" delay="0">
                  <p:tgtEl>
                    <p:spTgt spid="7"/>
                  </p:tgtEl>
                </p:cond>
              </p:nextCondLst>
            </p:seq>
            <p:seq concurrent="1" nextAc="seek">
              <p:cTn id="90" restart="whenNotActive" fill="hold" evtFilter="cancelBubble" nodeType="interactiveSeq">
                <p:stCondLst>
                  <p:cond evt="onClick" delay="0">
                    <p:tgtEl>
                      <p:spTgt spid="8"/>
                    </p:tgtEl>
                  </p:cond>
                </p:stCondLst>
                <p:endSync evt="end" delay="0">
                  <p:rtn val="all"/>
                </p:endSync>
                <p:childTnLst>
                  <p:par>
                    <p:cTn id="91" fill="hold">
                      <p:stCondLst>
                        <p:cond delay="0"/>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0"/>
                                        </p:tgtEl>
                                        <p:attrNameLst>
                                          <p:attrName>style.visibility</p:attrName>
                                        </p:attrNameLst>
                                      </p:cBhvr>
                                      <p:to>
                                        <p:strVal val="visible"/>
                                      </p:to>
                                    </p:set>
                                    <p:anim calcmode="lin" valueType="num">
                                      <p:cBhvr>
                                        <p:cTn id="95" dur="500" fill="hold"/>
                                        <p:tgtEl>
                                          <p:spTgt spid="20"/>
                                        </p:tgtEl>
                                        <p:attrNameLst>
                                          <p:attrName>ppt_w</p:attrName>
                                        </p:attrNameLst>
                                      </p:cBhvr>
                                      <p:tavLst>
                                        <p:tav tm="0">
                                          <p:val>
                                            <p:fltVal val="0"/>
                                          </p:val>
                                        </p:tav>
                                        <p:tav tm="100000">
                                          <p:val>
                                            <p:strVal val="#ppt_w"/>
                                          </p:val>
                                        </p:tav>
                                      </p:tavLst>
                                    </p:anim>
                                    <p:anim calcmode="lin" valueType="num">
                                      <p:cBhvr>
                                        <p:cTn id="96" dur="500" fill="hold"/>
                                        <p:tgtEl>
                                          <p:spTgt spid="20"/>
                                        </p:tgtEl>
                                        <p:attrNameLst>
                                          <p:attrName>ppt_h</p:attrName>
                                        </p:attrNameLst>
                                      </p:cBhvr>
                                      <p:tavLst>
                                        <p:tav tm="0">
                                          <p:val>
                                            <p:fltVal val="0"/>
                                          </p:val>
                                        </p:tav>
                                        <p:tav tm="100000">
                                          <p:val>
                                            <p:strVal val="#ppt_h"/>
                                          </p:val>
                                        </p:tav>
                                      </p:tavLst>
                                    </p:anim>
                                    <p:animEffect transition="in" filter="fade">
                                      <p:cBhvr>
                                        <p:cTn id="97" dur="500"/>
                                        <p:tgtEl>
                                          <p:spTgt spid="20"/>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25"/>
                                        </p:tgtEl>
                                        <p:attrNameLst>
                                          <p:attrName>style.visibility</p:attrName>
                                        </p:attrNameLst>
                                      </p:cBhvr>
                                      <p:to>
                                        <p:strVal val="visible"/>
                                      </p:to>
                                    </p:set>
                                    <p:animEffect transition="in" filter="wipe(down)">
                                      <p:cBhvr>
                                        <p:cTn id="102" dur="500"/>
                                        <p:tgtEl>
                                          <p:spTgt spid="25"/>
                                        </p:tgtEl>
                                      </p:cBhvr>
                                    </p:animEffect>
                                  </p:childTnLst>
                                </p:cTn>
                              </p:par>
                            </p:childTnLst>
                          </p:cTn>
                        </p:par>
                      </p:childTnLst>
                    </p:cTn>
                  </p:par>
                </p:childTnLst>
              </p:cTn>
              <p:nextCondLst>
                <p:cond evt="onClick" delay="0">
                  <p:tgtEl>
                    <p:spTgt spid="8"/>
                  </p:tgtEl>
                </p:cond>
              </p:nextCondLst>
            </p:seq>
          </p:childTnLst>
        </p:cTn>
      </p:par>
    </p:tnLst>
    <p:bldLst>
      <p:bldP spid="3" grpId="0"/>
      <p:bldP spid="4" grpId="0"/>
      <p:bldP spid="5" grpId="0"/>
      <p:bldP spid="6" grpId="0"/>
      <p:bldP spid="7" grpId="0"/>
      <p:bldP spid="8" grpId="0"/>
      <p:bldP spid="9" grpId="0"/>
      <p:bldP spid="10" grpId="0"/>
      <p:bldP spid="11" grpId="0"/>
      <p:bldP spid="14" grpId="0"/>
      <p:bldP spid="16" grpId="0"/>
      <p:bldP spid="18" grpId="0"/>
      <p:bldP spid="19" grpId="0"/>
      <p:bldP spid="20" grpId="0"/>
      <p:bldP spid="21" grpId="0"/>
      <p:bldP spid="22" grpId="0"/>
      <p:bldP spid="23" grpId="0"/>
      <p:bldP spid="24" grpId="0"/>
      <p:bldP spid="2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503</TotalTime>
  <Words>536</Words>
  <Application>Microsoft Office PowerPoint</Application>
  <PresentationFormat>Custom</PresentationFormat>
  <Paragraphs>131</Paragraphs>
  <Slides>15</Slides>
  <Notes>15</Notes>
  <HiddenSlides>1</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Office Theme</vt:lpstr>
      <vt:lpstr>Packager Shell Object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komal kanta</cp:lastModifiedBy>
  <cp:revision>52</cp:revision>
  <dcterms:created xsi:type="dcterms:W3CDTF">2015-10-18T00:07:59Z</dcterms:created>
  <dcterms:modified xsi:type="dcterms:W3CDTF">2016-12-16T00:41:12Z</dcterms:modified>
</cp:coreProperties>
</file>